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6" r:id="rId2"/>
    <p:sldId id="305" r:id="rId3"/>
    <p:sldId id="306" r:id="rId4"/>
    <p:sldId id="307" r:id="rId5"/>
    <p:sldId id="310" r:id="rId6"/>
    <p:sldId id="273" r:id="rId7"/>
    <p:sldId id="308" r:id="rId8"/>
    <p:sldId id="311" r:id="rId9"/>
    <p:sldId id="312" r:id="rId10"/>
    <p:sldId id="313" r:id="rId11"/>
    <p:sldId id="274" r:id="rId12"/>
    <p:sldId id="314" r:id="rId13"/>
    <p:sldId id="31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CC330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CC330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CC330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CC330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CC330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4F12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 autoAdjust="0"/>
    <p:restoredTop sz="94605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B65F9F-F7C9-4D44-A95B-E4CF39C4E77F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74A7603-34C4-4B04-BD03-113147BB6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6E242D-0B18-43C5-A552-89560D3605F4}" type="datetimeFigureOut">
              <a:rPr lang="ru-RU"/>
              <a:pPr>
                <a:defRPr/>
              </a:pPr>
              <a:t>09.01.2015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0B156C-0E49-4A8B-ABF4-A877BD6B5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6D756-9147-42AC-9779-9C6E701DE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DAB9-96EC-4D76-9FB6-6D1A26BF5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E73F-D7DD-48FE-A885-ACA7AFA73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0F2BB-CACD-4A30-B487-D1232BA4B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21FD3-2686-41AC-A208-5AB613E32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91972-4E11-48C2-88DB-1FD3DFD2C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627F6-81B7-4012-B27D-C34FA2C77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429F4-F48D-4BBF-8A21-B89953B12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5A78-4694-4A0C-B660-E90038251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DC6F5-C591-43CE-B089-3F8C82947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34A77-DC7D-4DDE-B44C-69CFB1620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8370F9-5AA9-4DD6-A37B-AE4FE1556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zemljaki.mybb.ru/uploads/0000/59/f0/6827-1-f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emljaki.mybb.ru/uploads/0000/59/f0/6831-1-f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zemljaki.mybb.ru/uploads/0000/59/f0/6827-2-f.jpg" TargetMode="External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zemljaki.mybb.ru/uploads/0000/59/f0/6819-1-f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64904"/>
            <a:ext cx="9144000" cy="3231232"/>
          </a:xfrm>
        </p:spPr>
        <p:txBody>
          <a:bodyPr/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сообщение для творческой группы: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 старшей группы МДОУ Детский сад № 2 «Солнышко» Ярославцева Т.В.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0F2BB-CACD-4A30-B487-D1232BA4B2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62068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этнокультурной компетентности дошкольника по теме </a:t>
            </a:r>
            <a:r>
              <a:rPr lang="ru-RU" sz="3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«Деревянная ложка.»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5A78-4694-4A0C-B660-E900382513F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1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3200" i="0" u="none" strike="noStrike" normalizeH="0" baseline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Деревянные ложки сувенирные</a:t>
            </a:r>
            <a:endParaRPr lang="ru-RU" sz="32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yrillicOld" pitchFamily="2" charset="0"/>
              <a:ea typeface="Times New Roman" pitchFamily="18" charset="0"/>
              <a:cs typeface="Arial" pitchFamily="34" charset="0"/>
            </a:endParaRPr>
          </a:p>
          <a:p>
            <a:pPr lvl="0" algn="ctr" eaLnBrk="0" hangingPunct="0"/>
            <a:r>
              <a:rPr lang="ru-RU" sz="2400" b="1" dirty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CyrillicOld" pitchFamily="2" charset="0"/>
                <a:ea typeface="Times New Roman" pitchFamily="18" charset="0"/>
                <a:cs typeface="Arial" pitchFamily="34" charset="0"/>
              </a:rPr>
              <a:t>Еще с древних времен известно о способности дерева избавлять людей от накопившейся отрицательной энергии. Сувениры из дерева приносят в дом гармонию и уют. Безусловно, яркие расписные ложки сразу обращают на себя внимание. Поэтому и сегодня русские деревянные ложки – самый популярный сувенир среди зарубежных туристов. Они могут многое рассказать об удивительных русских умельцах, сохранивших древние секреты. Такая ложка – прекрасный подарок-сувенир для друзей и родных.</a:t>
            </a:r>
            <a:endParaRPr lang="ru-RU" sz="24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CyrillicOld" pitchFamily="2" charset="0"/>
              <a:cs typeface="Arial" pitchFamily="34" charset="0"/>
            </a:endParaRPr>
          </a:p>
        </p:txBody>
      </p:sp>
      <p:pic>
        <p:nvPicPr>
          <p:cNvPr id="5" name="Рисунок 4" descr="увеличить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69979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36" descr="увеличить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2843808" cy="1421904"/>
          </a:xfrm>
          <a:prstGeom prst="rect">
            <a:avLst/>
          </a:prstGeom>
          <a:noFill/>
        </p:spPr>
      </p:pic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solidFill>
            <a:srgbClr val="F4FAD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505200"/>
            <a:ext cx="9144000" cy="0"/>
          </a:xfrm>
          <a:prstGeom prst="rect">
            <a:avLst/>
          </a:prstGeom>
          <a:solidFill>
            <a:srgbClr val="F4FAD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5029200"/>
            <a:ext cx="9144000" cy="0"/>
          </a:xfrm>
          <a:prstGeom prst="rect">
            <a:avLst/>
          </a:prstGeom>
          <a:solidFill>
            <a:srgbClr val="F4FAD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solidFill>
            <a:srgbClr val="F4FAD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увеличить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3861048"/>
            <a:ext cx="305054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Ложка с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3789040"/>
            <a:ext cx="23762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С ложкой через века. Из истории русской ложки. Обсуждение на LiveInternet - Российский Сервис Онлайн-Дневников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5373216"/>
            <a:ext cx="3030275" cy="11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6084168" cy="6048672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lnSpc>
                <a:spcPct val="90000"/>
              </a:lnSpc>
              <a:buNone/>
            </a:pPr>
            <a:r>
              <a:rPr lang="ru-RU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yrillicOld" pitchFamily="2" charset="0"/>
              </a:rPr>
              <a:t>Соблюдались различные приметы, связанные с ложками.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yrillicOld" pitchFamily="2" charset="0"/>
              </a:rPr>
              <a:t>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yrillicOld" pitchFamily="2" charset="0"/>
              </a:rPr>
              <a:t>Нельзя было ставить ложку так, чтобы она опиралась черенком на стол, а другим концом на тарелку, так как по ложке, как по мосту, в миску может проникнуть нечистая</a:t>
            </a:r>
            <a:r>
              <a:rPr lang="en-US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yrillicOld" pitchFamily="2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yrillicOld" pitchFamily="2" charset="0"/>
              </a:rPr>
              <a:t>сила.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yrillicOld" pitchFamily="2" charset="0"/>
              </a:rPr>
              <a:t>Не разрешалось стучать ложками по столу, так как от этого «лукавый радуется» и «скликаются на обед злыдни» (существа, олицетворяющие собой бедность и несчастье) </a:t>
            </a:r>
          </a:p>
        </p:txBody>
      </p:sp>
      <p:pic>
        <p:nvPicPr>
          <p:cNvPr id="9219" name="Picture 4" descr="images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4269465"/>
            <a:ext cx="3059832" cy="258853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220" name="Picture 5" descr="images (1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132856"/>
            <a:ext cx="3059832" cy="20030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221" name="Picture 6" descr="images (1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411" y="260350"/>
            <a:ext cx="3086589" cy="17284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2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F79EFD-075C-4894-9BC2-A82E5AAA2F11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орога ложка к обеду,` - Елена Владимировна Севидов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60648"/>
            <a:ext cx="32758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5A78-4694-4A0C-B660-E900382513F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327720"/>
            <a:ext cx="889248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strike="noStrike" normalizeH="0" baseline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yrillicOld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strike="noStrike" normalizeH="0" baseline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yrillicOld" pitchFamily="2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Был бы мир пловом, а я — ложкой! (даргинская)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В один рот двух ложек не впихнёшь (китайская)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Дорога ложка к обеду (русская)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Каши мало, зато ложка большая (малайская)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Кошкам по ложкам, собакам по крошкам, нам по лепёшкам (русская)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Ложка дёгтя в бочке мёда (русская)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Не клади свою ложку туда, где нет твоей миски (абхазская)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Пустая ложка губы царапает (осетинская)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Нечего хлебать, так дай хоть ложку полизать (русская)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Состояние котла лучше всего знает разливная ложка (</a:t>
            </a:r>
            <a:r>
              <a:rPr kumimoji="0" lang="ru-RU" sz="2100" b="1" i="0" u="none" strike="noStrike" normalizeH="0" baseline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лакская</a:t>
            </a: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-   Что положишь в котёл, то и попадёт в ложку (казахская)</a:t>
            </a:r>
            <a:endParaRPr kumimoji="0" lang="ru-RU" sz="2100" b="1" i="0" u="none" strike="noStrike" normalizeH="0" baseline="0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yrillicOld" pitchFamily="2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Calibri" pitchFamily="34" charset="0"/>
                <a:cs typeface="Arial" pitchFamily="34" charset="0"/>
              </a:rPr>
              <a:t>-   Что себе в миску накрошишь, то и в ложке у себя найдёшь </a:t>
            </a:r>
            <a:r>
              <a:rPr kumimoji="0" lang="ru-RU" sz="2100" b="1" i="0" u="none" strike="noStrike" normalizeH="0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Calibri" pitchFamily="34" charset="0"/>
                <a:cs typeface="Arial" pitchFamily="34" charset="0"/>
              </a:rPr>
              <a:t>(армянская)</a:t>
            </a:r>
            <a:r>
              <a:rPr kumimoji="0" lang="ru-RU" sz="2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yrillicOld" pitchFamily="2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yrillicOld" pitchFamily="2" charset="0"/>
                <a:ea typeface="Calibri" pitchFamily="34" charset="0"/>
                <a:cs typeface="Arial" pitchFamily="34" charset="0"/>
              </a:rPr>
            </a:br>
            <a:r>
              <a:rPr kumimoji="0" lang="ru-RU" sz="2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yrillicOld" pitchFamily="2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ru-RU" sz="21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yrillicOld" pitchFamily="2" charset="0"/>
                <a:ea typeface="Calibri" pitchFamily="34" charset="0"/>
                <a:cs typeface="Arial" pitchFamily="34" charset="0"/>
              </a:rPr>
            </a:br>
            <a:endParaRPr kumimoji="0" lang="ru-RU" sz="21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yrillicOld" pitchFamily="2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3888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kumimoji="0" lang="ru-RU" sz="4400" b="1" i="0" strike="noStrike" normalizeH="0" baseline="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Пословицы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5A78-4694-4A0C-B660-E900382513F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CyrillicOld" pitchFamily="2" charset="0"/>
                <a:ea typeface="Times New Roman" pitchFamily="18" charset="0"/>
                <a:cs typeface="Arial" pitchFamily="34" charset="0"/>
              </a:rPr>
              <a:t>Сегодня деревянная ложка - чаще всего просто расписной сувенир, однако и есть ими - большая радость. Сегодня есть мастера ложкари, кто вырезает настоящие деревянные ложки, которыми можно есть.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yrillicOld" pitchFamily="2" charset="0"/>
              <a:ea typeface="Times New Roman" pitchFamily="18" charset="0"/>
              <a:cs typeface="Arial" pitchFamily="34" charset="0"/>
            </a:endParaRPr>
          </a:p>
          <a:p>
            <a:pPr lvl="0" eaLnBrk="0" hangingPunct="0"/>
            <a:r>
              <a:rPr kumimoji="0" lang="ru-RU" sz="28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latin typeface="CyrillicOld" pitchFamily="2" charset="0"/>
                <a:ea typeface="Times New Roman" pitchFamily="18" charset="0"/>
                <a:cs typeface="Arial" pitchFamily="34" charset="0"/>
              </a:rPr>
              <a:t>	Деревянные ложки — это отражение самобытности нашей русской культуры и наших культурных традиций. Деревянные ложки пришли к нам из глубины веков, очаровывая всех своей неповторимостью и колоритом.</a:t>
            </a:r>
            <a:endParaRPr lang="ru-RU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yrillicOld" pitchFamily="2" charset="0"/>
              <a:cs typeface="Arial" pitchFamily="34" charset="0"/>
            </a:endParaRPr>
          </a:p>
        </p:txBody>
      </p:sp>
      <p:pic>
        <p:nvPicPr>
          <p:cNvPr id="6" name="Рисунок 5" descr="bytie_i_vremya: ложки любв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220072" y="3933056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С ложкой через века. Из истории русской ложки. Обсуждение на LiveInternet - Российский Сервис Онлайн-Дневников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81128"/>
            <a:ext cx="476440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310F0B-8A11-4890-8249-25B3AD99FD51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60648"/>
            <a:ext cx="8424936" cy="1938992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этнокультурной компетентности дошкольника по теме «Деревянная ложка.»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Прошедшие события в Донецке: отчеты, фото- и видеообзор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10557"/>
            <a:ext cx="5940425" cy="454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76DE4B-0C0A-4176-912F-26403260A69F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-5725144" y="188640"/>
            <a:ext cx="132283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7772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НЕМНОЖКО ИЗ ИСТОРИИ</a:t>
            </a:r>
            <a:endParaRPr kumimoji="0" lang="ru-RU" sz="3200" b="1" i="0" u="none" strike="noStrike" normalizeH="0" baseline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25525"/>
            <a:ext cx="8568952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	История </a:t>
            </a:r>
            <a:r>
              <a:rPr lang="ru-RU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деревянной ложки берёт своё начало десять веков тому назад. В каждой стране ложки делали, используя разные материалы: дерево, слоновую кость, ракушки, бронзу и серебро. В России до 18 века пользовались деревянными ложками. Словарь Даля содержит толкование названий ложек: </a:t>
            </a:r>
            <a:r>
              <a:rPr lang="ru-RU" sz="2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боская</a:t>
            </a:r>
            <a:r>
              <a:rPr lang="ru-RU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, межеумок, тупоносая, разливная, носатая, </a:t>
            </a:r>
            <a:r>
              <a:rPr lang="ru-RU" sz="2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бутырка</a:t>
            </a:r>
            <a:r>
              <a:rPr lang="ru-RU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, белая, </a:t>
            </a:r>
            <a:r>
              <a:rPr lang="ru-RU" sz="21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полубоская</a:t>
            </a:r>
            <a:r>
              <a:rPr lang="ru-RU" sz="2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yrillicOld" pitchFamily="2" charset="0"/>
              </a:rPr>
              <a:t>, тонкая и другие названия. Впервые «русские деревянные ложки» упоминаются в «Повести временных лет» в 996г.</a:t>
            </a:r>
          </a:p>
        </p:txBody>
      </p:sp>
      <p:pic>
        <p:nvPicPr>
          <p:cNvPr id="10" name="Рисунок 9" descr="Деревянные лож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212976"/>
            <a:ext cx="4104456" cy="295232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http://i020.radikal.ru/1109/93/117483c2169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664296" cy="3600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"/>
            <a:ext cx="8229600" cy="2420888"/>
          </a:xfrm>
        </p:spPr>
        <p:txBody>
          <a:bodyPr/>
          <a:lstStyle/>
          <a:p>
            <a:pPr algn="ctr">
              <a:buNone/>
            </a:pPr>
            <a:r>
              <a:rPr lang="ru-RU" sz="24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yrillicOld" pitchFamily="2" charset="0"/>
              </a:rPr>
              <a:t>Русские умельцы всегда славились своим мастерством художественной резьбы по дереву. На протяжении столетий из поколения в поколение они передавали секреты своего умения изготовлять деревянные ложки. </a:t>
            </a:r>
            <a:endParaRPr lang="ru-RU" sz="2400" b="1" cap="all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yrillicOld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0F2BB-CACD-4A30-B487-D1232BA4B2F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Рисунок 4" descr="Глава VII. Прочие нижегородские промыслы. Семёновские ложкар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57.radikal.ru/i158/1109/a0/82c07275c4f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99695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5A78-4694-4A0C-B660-E900382513F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-67453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Вырезание деревянных сувениров — это целое искусство, которому обучаются годами. Вначале столяру нужно определиться с формой ложки: круглая или овальная, плоская, объемная или гранёная. Каждая форма деревянной ложки соответствует своему назначению. Это может быть ложка для солений, десертная ложечка, шумовка, ложка для горчицы, соли.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8000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Ложку часто украшают изящной резьбой, иногда настолько искусной, что приходиться разглядывать в лупу отдельные ее детали.</a:t>
            </a:r>
            <a:endParaRPr kumimoji="0" lang="ru-RU" sz="2400" b="1" i="0" u="none" strike="noStrike" normalizeH="0" baseline="0" dirty="0" smtClean="0">
              <a:ln w="18000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yrillicOld" pitchFamily="2" charset="0"/>
              <a:cs typeface="Arial" pitchFamily="34" charset="0"/>
            </a:endParaRPr>
          </a:p>
        </p:txBody>
      </p:sp>
      <p:pic>
        <p:nvPicPr>
          <p:cNvPr id="4" name="Рисунок 3" descr="Фото: Изготовление деревянной лож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763284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57812" cy="10001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CyrillicOld" pitchFamily="2" charset="0"/>
              </a:rPr>
              <a:t>Ложкарный промысел.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5122862" cy="2247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БУТЫРКА,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ВЕСЁЛОЧКА,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ВОЗИЛКА,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ДОЛГОНОСКА,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ДОЛГОЧЕРЕНКА,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ЗАГИБКА,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КАРОБКА,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КЕРЖАНКА 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КОКОВКА,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КОПАЛКА,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КОРЕНУШКА,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КРЕСТОВКА,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ЛАПЁШКА,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БАСКАЯ,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БЕЛАЯ,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БУРЛАЦКАЯ,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ВОСТРОНОСАЯ,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ГЛАДКАЯ,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КОРНЕВАЯ,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rgbClr val="002060"/>
                </a:solidFill>
                <a:latin typeface="CyrillicOld" pitchFamily="2" charset="0"/>
              </a:rPr>
              <a:t>ЛОЖКА ПИСАНАЯ </a:t>
            </a:r>
          </a:p>
        </p:txBody>
      </p:sp>
      <p:pic>
        <p:nvPicPr>
          <p:cNvPr id="8196" name="Picture 5" descr="images (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142875"/>
            <a:ext cx="25717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images (9)"/>
          <p:cNvPicPr>
            <a:picLocks noChangeAspect="1" noChangeArrowheads="1"/>
          </p:cNvPicPr>
          <p:nvPr/>
        </p:nvPicPr>
        <p:blipFill>
          <a:blip r:embed="rId3" cstate="print"/>
          <a:srcRect l="2544" t="3108" r="790" b="16090"/>
          <a:stretch>
            <a:fillRect/>
          </a:stretch>
        </p:blipFill>
        <p:spPr bwMode="auto">
          <a:xfrm>
            <a:off x="3563888" y="1916832"/>
            <a:ext cx="2714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images 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4000500"/>
            <a:ext cx="2260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8" descr="images (18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50" y="4000500"/>
            <a:ext cx="28082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179512" y="908720"/>
            <a:ext cx="69482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CyrillicOld" pitchFamily="2" charset="0"/>
              </a:rPr>
              <a:t>Стадии производства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CyrillicOld" pitchFamily="2" charset="0"/>
              </a:rPr>
              <a:t>ложки:</a:t>
            </a:r>
          </a:p>
          <a:p>
            <a:endParaRPr lang="ru-RU" sz="3200" dirty="0">
              <a:solidFill>
                <a:schemeClr val="accent6">
                  <a:lumMod val="50000"/>
                </a:schemeClr>
              </a:solidFill>
              <a:latin typeface="CyrillicOld" pitchFamily="2" charset="0"/>
            </a:endParaRPr>
          </a:p>
        </p:txBody>
      </p:sp>
      <p:sp>
        <p:nvSpPr>
          <p:cNvPr id="10249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6619875"/>
            <a:ext cx="2133600" cy="476250"/>
          </a:xfrm>
          <a:noFill/>
        </p:spPr>
        <p:txBody>
          <a:bodyPr/>
          <a:lstStyle/>
          <a:p>
            <a:fld id="{BF5B63AC-8EF3-4F0D-BA35-87FAAF72510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B0F2BB-CACD-4A30-B487-D1232BA4B2F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7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Расписывать ложки </a:t>
            </a:r>
            <a:r>
              <a:rPr lang="ru-RU" sz="24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начали намного позже, начиная </a:t>
            </a:r>
            <a:r>
              <a:rPr lang="ru-RU" sz="2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с XIX века. Создавая такую ложку, необходимо было выполнить 52 операции. Деревянную ложку отесывали из баклуши топориком, затем </a:t>
            </a:r>
            <a:r>
              <a:rPr lang="ru-RU" sz="2400" b="1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теслой</a:t>
            </a:r>
            <a:r>
              <a:rPr lang="ru-RU" sz="2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, остругивали ножом и резали кривым резаком, а черенок и </a:t>
            </a:r>
            <a:r>
              <a:rPr lang="ru-RU" sz="2400" b="1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коковку</a:t>
            </a:r>
            <a:r>
              <a:rPr lang="ru-RU" sz="24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CyrillicOld" pitchFamily="2" charset="0"/>
              </a:rPr>
              <a:t> обрабатывали ручной пилой. Украшали деревянные ложки резьбой и расписным узором.</a:t>
            </a:r>
          </a:p>
        </p:txBody>
      </p:sp>
      <p:pic>
        <p:nvPicPr>
          <p:cNvPr id="6" name="Рисунок 5" descr="Ответы@Mail.Ru: Какова история ложки. Какие обычаи и приметы связаны с ложками?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53285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увеличить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5A78-4694-4A0C-B660-E900382513F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32656"/>
            <a:ext cx="4464496" cy="6848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CyrillicOld" pitchFamily="2" charset="0"/>
              </a:rPr>
              <a:t>Самая известная из видов росписи в России – хохлома. Наверное, нет человека, который бы не видел в своей жизни расписные деревянные ложки хохлома или шкатулку, поднос. </a:t>
            </a:r>
            <a:endParaRPr lang="ru-RU" sz="2100" dirty="0" smtClean="0">
              <a:solidFill>
                <a:schemeClr val="accent6">
                  <a:lumMod val="50000"/>
                </a:schemeClr>
              </a:solidFill>
              <a:latin typeface="CyrillicOld" pitchFamily="2" charset="0"/>
            </a:endParaRPr>
          </a:p>
          <a:p>
            <a:pPr algn="just"/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CyrillicOld" pitchFamily="2" charset="0"/>
              </a:rPr>
              <a:t>Для росписи изделий используют либо чёрно-красный рисунок на золотом фоне или золотой орнамент на красном, зеленом, черном фоне. В росписях Хохломы художники изображают растительные формы в виде ярких красных ягод рябины, земляники, и цветов, также встречаются рыбы, птицы и зверьки. Гибкими, волнистыми стеблями с листьями, ягодками и цветами украшают мастера поверхность ложек, придавая им неповторимый нарядный облик.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Рисунок 4" descr="Деревянные ложки хохлом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9544" y="404664"/>
            <a:ext cx="41044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иселева Татьяна Павлов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3068960"/>
            <a:ext cx="4176464" cy="313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85A78-4694-4A0C-B660-E900382513F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467544" y="0"/>
            <a:ext cx="8280920" cy="118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15393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normalizeH="0" baseline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yrillicOld" pitchFamily="2" charset="0"/>
                <a:ea typeface="Times New Roman" pitchFamily="18" charset="0"/>
                <a:cs typeface="Arial" pitchFamily="34" charset="0"/>
              </a:rPr>
              <a:t>Ложки деревянные музыкальные.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92696"/>
            <a:ext cx="49685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Первые сведения об использовании ложек в качестве музыкального инструмента появились в конце 18 века. Некоторые исследователи считают, что ложки в музыке русские начали использовать в подражание испанским кастаньетам, потому, что они при соприкосновении могут издавать чистые звуки.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CyrillicOld" pitchFamily="2" charset="0"/>
              </a:rPr>
              <a:t>Ложкари используют для игры комплект из 3 или 5 ложек разного размера. Звуки получаются от удара задней части двух черпаков. Обычно исполнитель играет тремя ложками, закладывая две между пальцами левой руки, а третью берёт в правую руку, ударяя при этом по руке или колену. Часто к ложкам крепят бубенчики. Это свойство деревянных изделий было оценено музыкантами всего мира. Сейчас действуют школы игры на деревянных ложках.</a:t>
            </a:r>
          </a:p>
        </p:txBody>
      </p:sp>
      <p:pic>
        <p:nvPicPr>
          <p:cNvPr id="5" name="Рисунок 4" descr="Ложки деревянные музыкальны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908720"/>
            <a:ext cx="33123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rgbClr val="CC3300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601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Подготовила сообщение для творческой группы: воспитатель старшей группы МДОУ Детский сад № 2 «Солнышко» Ярославцева Т.В. </vt:lpstr>
      <vt:lpstr>Слайд 2</vt:lpstr>
      <vt:lpstr>НЕМНОЖКО ИЗ ИСТОРИИ</vt:lpstr>
      <vt:lpstr>Слайд 4</vt:lpstr>
      <vt:lpstr>Слайд 5</vt:lpstr>
      <vt:lpstr>Ложкарный промысел.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Ремесло и промысел  Тверского края</dc:title>
  <dc:creator>Alliance</dc:creator>
  <cp:lastModifiedBy>Ярославцевы</cp:lastModifiedBy>
  <cp:revision>51</cp:revision>
  <dcterms:created xsi:type="dcterms:W3CDTF">2011-06-06T19:34:00Z</dcterms:created>
  <dcterms:modified xsi:type="dcterms:W3CDTF">2015-01-09T18:38:52Z</dcterms:modified>
</cp:coreProperties>
</file>