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56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80A4C-95CE-40A6-A2B3-801CE8C7E3F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6D24D-4A29-4452-880B-B4C147974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8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D24D-4A29-4452-880B-B4C147974CF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slide" Target="slide7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7.xml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9.wdp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microsoft.com/office/2007/relationships/hdphoto" Target="../media/hdphoto12.wdp"/><Relationship Id="rId10" Type="http://schemas.openxmlformats.org/officeDocument/2006/relationships/image" Target="../media/image18.gif"/><Relationship Id="rId4" Type="http://schemas.openxmlformats.org/officeDocument/2006/relationships/image" Target="../media/image14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microsoft.com/office/2007/relationships/hdphoto" Target="../media/hdphoto18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openxmlformats.org/officeDocument/2006/relationships/image" Target="../media/image23.gif"/><Relationship Id="rId5" Type="http://schemas.openxmlformats.org/officeDocument/2006/relationships/image" Target="../media/image20.png"/><Relationship Id="rId15" Type="http://schemas.openxmlformats.org/officeDocument/2006/relationships/audio" Target="../media/audio1.wav"/><Relationship Id="rId10" Type="http://schemas.microsoft.com/office/2007/relationships/hdphoto" Target="../media/hdphoto17.wdp"/><Relationship Id="rId4" Type="http://schemas.microsoft.com/office/2007/relationships/hdphoto" Target="../media/hdphoto14.wdp"/><Relationship Id="rId9" Type="http://schemas.openxmlformats.org/officeDocument/2006/relationships/image" Target="../media/image22.png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23.wdp"/><Relationship Id="rId3" Type="http://schemas.openxmlformats.org/officeDocument/2006/relationships/image" Target="../media/image25.gif"/><Relationship Id="rId7" Type="http://schemas.microsoft.com/office/2007/relationships/hdphoto" Target="../media/hdphoto20.wdp"/><Relationship Id="rId12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22.wdp"/><Relationship Id="rId5" Type="http://schemas.microsoft.com/office/2007/relationships/hdphoto" Target="../media/hdphoto19.wdp"/><Relationship Id="rId15" Type="http://schemas.microsoft.com/office/2007/relationships/hdphoto" Target="../media/hdphoto24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21.wdp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smiles.33b.ru/smile.10585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Игра для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« Кто где живёт»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img1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" b="896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969" y="121247"/>
            <a:ext cx="3406032" cy="23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g14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5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425168"/>
            <a:ext cx="2756923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g13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5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4598499"/>
            <a:ext cx="2307724" cy="227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Samsung\Desktop\горы\jivotniea-107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2" y="134634"/>
            <a:ext cx="1985318" cy="165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mg13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694" l="9924" r="98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35" y="4499232"/>
            <a:ext cx="1788197" cy="197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4243" y1="63232" x2="34243" y2="63232"/>
                        <a14:foregroundMark x1="31017" y1="35129" x2="31017" y2="35129"/>
                        <a14:foregroundMark x1="47395" y1="81030" x2="47395" y2="81030"/>
                        <a14:foregroundMark x1="21340" y1="79859" x2="21340" y2="79859"/>
                        <a14:foregroundMark x1="41439" y1="74239" x2="41439" y2="74239"/>
                        <a14:foregroundMark x1="47395" y1="33958" x2="47395" y2="3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157" y="1928802"/>
            <a:ext cx="2071703" cy="142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возврат 8">
            <a:hlinkClick r:id="rId13" action="ppaction://hlinksldjump" highlightClick="1">
              <a:snd r:embed="rId14" name="applause.wav"/>
            </a:hlinkClick>
          </p:cNvPr>
          <p:cNvSpPr/>
          <p:nvPr/>
        </p:nvSpPr>
        <p:spPr>
          <a:xfrm>
            <a:off x="0" y="6215082"/>
            <a:ext cx="714348" cy="428604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8 0.13935 L 0.65018 0.45439 " pathEditMode="relative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4 0.10416 L 0.70208 0.52407 " pathEditMode="relative" ptsTypes="AA">
                                      <p:cBhvr>
                                        <p:cTn id="1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5 0.05741 L 0.76493 -0.6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-3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1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52" l="0" r="89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-189402"/>
            <a:ext cx="2914569" cy="28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13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2654508"/>
            <a:ext cx="2343250" cy="199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g15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4429132"/>
            <a:ext cx="1741641" cy="202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mg14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4198" y1="63471" x2="64198" y2="63471"/>
                        <a14:foregroundMark x1="54938" y1="71405" x2="54938" y2="71405"/>
                        <a14:foregroundMark x1="66461" y1="34876" x2="66461" y2="34876"/>
                        <a14:foregroundMark x1="44650" y1="54050" x2="44650" y2="54050"/>
                        <a14:foregroundMark x1="44650" y1="71405" x2="44650" y2="71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71" y="0"/>
            <a:ext cx="2047889" cy="187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img14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21" y="3964785"/>
            <a:ext cx="1809763" cy="16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bird1-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5" y="2303851"/>
            <a:ext cx="1785950" cy="1339463"/>
          </a:xfrm>
          <a:prstGeom prst="rect">
            <a:avLst/>
          </a:prstGeom>
          <a:noFill/>
        </p:spPr>
      </p:pic>
      <p:sp>
        <p:nvSpPr>
          <p:cNvPr id="9" name="Управляющая кнопка: возврат 8">
            <a:hlinkClick r:id="rId13" action="ppaction://hlinksldjump" highlightClick="1">
              <a:snd r:embed="rId14" name="applause.wav"/>
            </a:hlinkClick>
          </p:cNvPr>
          <p:cNvSpPr/>
          <p:nvPr/>
        </p:nvSpPr>
        <p:spPr>
          <a:xfrm>
            <a:off x="0" y="6357958"/>
            <a:ext cx="500034" cy="500042"/>
          </a:xfrm>
          <a:prstGeom prst="actionButtonRetur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12 0.10329 L 0.54913 0.0875 " pathEditMode="relative" ptsTypes="AA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0.00348 L 0.57639 0.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6945 -0.14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mg14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4269409"/>
            <a:ext cx="3024177" cy="258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g15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2428868"/>
            <a:ext cx="2379715" cy="195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img14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60711"/>
            <a:ext cx="2143107" cy="117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9" descr="15a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14884"/>
            <a:ext cx="2428859" cy="978697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C9BEFF"/>
              </a:clrFrom>
              <a:clrTo>
                <a:srgbClr val="C9B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375025"/>
            <a:ext cx="2600012" cy="112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e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71" y="2893215"/>
            <a:ext cx="1833575" cy="848684"/>
          </a:xfrm>
          <a:prstGeom prst="rect">
            <a:avLst/>
          </a:prstGeom>
          <a:noFill/>
        </p:spPr>
      </p:pic>
      <p:sp>
        <p:nvSpPr>
          <p:cNvPr id="13" name="Управляющая кнопка: возврат 12">
            <a:hlinkClick r:id="rId11" action="ppaction://hlinksldjump" highlightClick="1">
              <a:snd r:embed="rId12" name="applause.wav"/>
            </a:hlinkClick>
          </p:cNvPr>
          <p:cNvSpPr/>
          <p:nvPr/>
        </p:nvSpPr>
        <p:spPr>
          <a:xfrm>
            <a:off x="0" y="6357958"/>
            <a:ext cx="500034" cy="500042"/>
          </a:xfrm>
          <a:prstGeom prst="actionButtonRetur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22 0.08402 L 0.5875 0.76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3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C 0.05313 -0.06296 0.10642 -0.12615 0.14375 -0.13703 C 0.18073 -0.14814 0.20226 -0.05902 0.22361 -0.06527 C 0.24479 -0.07129 0.24809 -0.15208 0.27153 -0.17407 C 0.29479 -0.1956 0.33976 -0.19375 0.36424 -0.19606 C 0.38872 -0.19814 0.38681 -0.18796 0.41858 -0.18726 C 0.45052 -0.18634 0.52865 -0.18564 0.5559 -0.19143 C 0.58316 -0.19745 0.57743 -0.21041 0.5816 -0.22199 C 0.58576 -0.23356 0.5809 -0.24722 0.5816 -0.26087 C 0.58194 -0.27476 0.58368 -0.29004 0.5849 -0.30462 C 0.58594 -0.31898 0.58316 -0.33865 0.58785 -0.34791 C 0.59254 -0.35763 0.6059 -0.35555 0.61337 -0.36111 C 0.62083 -0.36666 0.61892 -0.38263 0.63281 -0.38078 C 0.6467 -0.3787 0.6717 -0.36342 0.6967 -0.34791 " pathEditMode="relative" rAng="0" ptsTypes="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0" y="-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61129 -0.18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15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42" b="100000" l="9890" r="89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3" y="-321495"/>
            <a:ext cx="3286117" cy="226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g15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035959"/>
            <a:ext cx="3571868" cy="272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g16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702582"/>
            <a:ext cx="3428992" cy="215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g15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9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928934"/>
            <a:ext cx="1138847" cy="100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horse1-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28925" cy="1443042"/>
          </a:xfrm>
          <a:prstGeom prst="rect">
            <a:avLst/>
          </a:prstGeom>
          <a:noFill/>
        </p:spPr>
      </p:pic>
      <p:pic>
        <p:nvPicPr>
          <p:cNvPr id="11" name="Picture 7" descr="img16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780" l="0" r="100000">
                        <a14:foregroundMark x1="78333" y1="23270" x2="78333" y2="23270"/>
                        <a14:foregroundMark x1="37000" y1="23270" x2="37000" y2="23270"/>
                        <a14:foregroundMark x1="41500" y1="19025" x2="41500" y2="19025"/>
                        <a14:foregroundMark x1="89167" y1="52987" x2="89167" y2="52987"/>
                        <a14:foregroundMark x1="84667" y1="42925" x2="84667" y2="42925"/>
                        <a14:foregroundMark x1="45167" y1="19969" x2="45167" y2="19969"/>
                        <a14:foregroundMark x1="45167" y1="27516" x2="45167" y2="27516"/>
                        <a14:foregroundMark x1="44167" y1="15723" x2="44167" y2="15723"/>
                        <a14:foregroundMark x1="12667" y1="11478" x2="12667" y2="11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84"/>
            <a:ext cx="2500298" cy="175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14" action="ppaction://hlinksldjump" highlightClick="1">
              <a:snd r:embed="rId15" name="applause.wav"/>
            </a:hlinkClick>
          </p:cNvPr>
          <p:cNvSpPr/>
          <p:nvPr/>
        </p:nvSpPr>
        <p:spPr>
          <a:xfrm>
            <a:off x="0" y="6357958"/>
            <a:ext cx="428596" cy="500042"/>
          </a:xfrm>
          <a:prstGeom prst="actionButtonHom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76 0.11128 L 0.46968 0.8199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6 -4.16667E-6 C 0.12499 -0.11163 0.24999 -0.22309 0.35185 -0.28403 C 0.4537 -0.34496 0.5706 -0.35469 0.61064 -0.36597 C 0.65069 -0.37725 0.62106 -0.36458 0.59189 -0.35191 " pathEditMode="relative" ptsTypes="aaaA">
                                      <p:cBhvr>
                                        <p:cTn id="1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5.55556E-6 L 0.58819 -0.21268 " pathEditMode="relative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7" descr="fish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571480"/>
            <a:ext cx="2643206" cy="171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mg159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3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-214338"/>
            <a:ext cx="3714998" cy="285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g15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01" r="89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2071678"/>
            <a:ext cx="2692601" cy="177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g15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71" y="321447"/>
            <a:ext cx="1547823" cy="6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img15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5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4959777"/>
            <a:ext cx="1904981" cy="137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img14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6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4281579"/>
            <a:ext cx="3143240" cy="257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31" b="100000" l="9831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928802"/>
            <a:ext cx="2428859" cy="162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9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99 0.04809 C 0.13287 0.0342 0.16875 0.02066 0.20185 0.02917 C 0.23449 0.03733 0.25833 0.09844 0.29421 0.09688 C 0.33032 0.09514 0.37615 0.01979 0.41782 0.02014 C 0.45903 0.02049 0.51898 0.08993 0.54305 0.09861 C 0.56736 0.10712 0.56435 0.08889 0.5618 0.07118 " pathEditMode="relative" rAng="1435957" ptsTypes="aaaaaA"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3 -0.0415 C 0.08287 0.046 0.17037 0.13368 0.30324 0.18055 C 0.43611 0.22743 0.71227 0.22448 0.79236 0.23958 C 0.87269 0.25468 0.82824 0.26302 0.78403 0.27135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-0.05718 C 0.07413 -0.15116 0.0651 -0.24491 0.16597 -0.30324 C 0.26684 -0.36158 0.6026 -0.38912 0.68871 -0.40718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cddb03fe9fd33c094bc021581ce7831">
            <a:hlinkClick r:id="rId2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286124"/>
            <a:ext cx="2836534" cy="1825234"/>
          </a:xfrm>
          <a:prstGeom prst="rect">
            <a:avLst/>
          </a:prstGeom>
          <a:noFill/>
        </p:spPr>
      </p:pic>
      <p:pic>
        <p:nvPicPr>
          <p:cNvPr id="6" name="Picture 2" descr="салют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0"/>
            <a:ext cx="4881597" cy="3133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9</Words>
  <Application>Microsoft Office PowerPoint</Application>
  <PresentationFormat>Экран (4:3)</PresentationFormat>
  <Paragraphs>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Игра для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28</cp:revision>
  <dcterms:created xsi:type="dcterms:W3CDTF">2014-10-11T05:26:13Z</dcterms:created>
  <dcterms:modified xsi:type="dcterms:W3CDTF">2014-11-14T11:28:24Z</dcterms:modified>
</cp:coreProperties>
</file>