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7BC52-3F2B-4E15-9D0F-6CD5B57BA0F3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C6B2-C08E-455B-A1E5-B8107B5A9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18"/>
            <a:ext cx="7772400" cy="621513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МУНИЦИПАЛЬНО-БЮДЖЕТНОЕ ДОШКОЛЬНОЕ ОБРАЗОВАТЕЛЬНОЕ УЧРЕЖДЕНИЕ ДЕТСКИЙ САД КОМБИНИРОВАННОГО ВИДА №21 «КАПЕЛЬКА»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000" dirty="0" smtClean="0"/>
              <a:t>ЛИПЕЦКАЯ ОБЛ., Г.ЕЛЕЦ,УЛ. КОММУНАРОВ ,77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2014г.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-Ne-rvite-redkie-tsve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-Ne-lovite-babochek-i-streko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-Ne-shumite-v-le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-Ne-razzhigaj-kostjor-v-lesu-bez-vzrosly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858180" cy="56436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-Ne-bejte-steklo-v-le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-Ne-vyrezajte-nadpisi-na-derevja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-Ne-portite-nesedobnye-gri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Ne-vyryvajte-kustarniki-s-korn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671514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БЕРЕГИТЕ, РЕБЯТА, ПРИРОДУ!</a:t>
            </a:r>
            <a:br>
              <a:rPr lang="ru-RU" dirty="0" smtClean="0"/>
            </a:br>
            <a:r>
              <a:rPr lang="ru-RU" dirty="0" smtClean="0"/>
              <a:t>ВЕДЬ ОНА ОДНА У НАС!</a:t>
            </a:r>
            <a:br>
              <a:rPr lang="ru-RU" dirty="0" smtClean="0"/>
            </a:br>
            <a:r>
              <a:rPr lang="ru-RU" dirty="0" smtClean="0"/>
              <a:t>БЕРЕГИТЕ,РЕБЯТА, ПРИРОДУ</a:t>
            </a:r>
            <a:br>
              <a:rPr lang="ru-RU" dirty="0" smtClean="0"/>
            </a:br>
            <a:r>
              <a:rPr lang="ru-RU" dirty="0" smtClean="0"/>
              <a:t>КАЖДЫЙ ГОД,КАЖДЫЙ ДЕНЬ И ЧАС!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КАРТИНКИ ПО ЭКОЛОГИИ\189632e835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71504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550072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ТЕМУ: «ЧТОБЫ БЫТЬ ПРИРОДЕ ДРУГОМ!»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1194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Цели презентации: </a:t>
            </a:r>
            <a:r>
              <a:rPr lang="ru-RU" dirty="0" smtClean="0"/>
              <a:t> формировать </a:t>
            </a:r>
            <a:r>
              <a:rPr lang="ru-RU" dirty="0"/>
              <a:t>представление детей о лесе . </a:t>
            </a:r>
            <a:r>
              <a:rPr lang="ru-RU" dirty="0" smtClean="0"/>
              <a:t> Учить соблюдать </a:t>
            </a:r>
            <a:r>
              <a:rPr lang="ru-RU" dirty="0"/>
              <a:t>правила поведения в природе, </a:t>
            </a:r>
            <a:r>
              <a:rPr lang="ru-RU" dirty="0" smtClean="0"/>
              <a:t>развивать  наблюдательность , познавательный  интерес , эстетический  вкус . Воспитывать  бережное  отношение  </a:t>
            </a:r>
            <a:r>
              <a:rPr lang="ru-RU" dirty="0"/>
              <a:t>к природе.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Pravila-povedenija-v-prir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3-003-Ne-razorjajte-ptichi-gnjoz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4-Ne-razorjajte-muravejn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Ne-zabiraj-iz-lesa-domoj-zhivotny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Ne-obizhaj-lesnykh-nasekomy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Ne-rvite-polevye-tsve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54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МУНИЦИПАЛЬНО-БЮДЖЕТНОЕ ДОШКОЛЬНОЕ ОБРАЗОВАТЕЛЬНОЕ УЧРЕЖДЕНИЕ ДЕТСКИЙ САД КОМБИНИРОВАННОГО ВИДА №21 «КАПЕЛЬКА»    ЛИПЕЦКАЯ ОБЛ., Г.ЕЛЕЦ,УЛ. КОММУНАРОВ ,77  2014г.</vt:lpstr>
      <vt:lpstr>ПРЕЗЕНТАЦИЯ НА ТЕМУ: «ЧТОБЫ БЫТЬ ПРИРОДЕ ДРУГОМ!»</vt:lpstr>
      <vt:lpstr>Цели презентации:  формировать представление детей о лесе .  Учить соблюдать правила поведения в природе, развивать  наблюдательность , познавательный  интерес , эстетический  вкус . Воспитывать  бережное  отношение  к природе.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   БЕРЕГИТЕ, РЕБЯТА, ПРИРОДУ! ВЕДЬ ОНА ОДНА У НАС! БЕРЕГИТЕ,РЕБЯТА, ПРИРОДУ КАЖДЫЙ ГОД,КАЖДЫЙ ДЕНЬ И ЧАС!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МУНИЦИПАЛЬНО-БЮДЖЕТНОЕ ДОШКОЛЬНОЕ ОБРАЗОВАТЕЛЬНОЕ УЧРЕЖДЕНИЕ ДЕТСКИЙ САД КОМБИНИРОВАННОГО ВИДА №21 «КАПЕЛЬКА»    ЛИПЕЦКАЯ ОБЛ., Г.ЕЛЕЦ,УЛ. КОММУНАРОВ ,77</dc:title>
  <dc:creator>JiN</dc:creator>
  <cp:lastModifiedBy>JiN</cp:lastModifiedBy>
  <cp:revision>11</cp:revision>
  <dcterms:created xsi:type="dcterms:W3CDTF">2013-11-11T13:57:38Z</dcterms:created>
  <dcterms:modified xsi:type="dcterms:W3CDTF">2013-11-12T14:32:10Z</dcterms:modified>
</cp:coreProperties>
</file>