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D69"/>
    <a:srgbClr val="99003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3"/>
          <p:cNvGrpSpPr/>
          <p:nvPr/>
        </p:nvGrpSpPr>
        <p:grpSpPr>
          <a:xfrm>
            <a:off x="214510" y="4191001"/>
            <a:ext cx="8712599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6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719569"/>
            <a:ext cx="6858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6782813"/>
      </p:ext>
    </p:extLst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6560" y="567652"/>
            <a:ext cx="123444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567652"/>
            <a:ext cx="54864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0738837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72614-5EDF-4FE0-A29B-60A3E99707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4311027"/>
      </p:ext>
    </p:extLst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3"/>
          <p:cNvGrpSpPr/>
          <p:nvPr/>
        </p:nvGrpSpPr>
        <p:grpSpPr>
          <a:xfrm>
            <a:off x="-83394" y="56188"/>
            <a:ext cx="890318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6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23" name="Группа 82"/>
          <p:cNvGrpSpPr/>
          <p:nvPr/>
        </p:nvGrpSpPr>
        <p:grpSpPr>
          <a:xfrm>
            <a:off x="7999810" y="2618022"/>
            <a:ext cx="1032551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33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9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33163209"/>
      </p:ext>
    </p:extLst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528258"/>
      </p:ext>
    </p:extLst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042242"/>
      </p:ext>
    </p:extLst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4868746"/>
      </p:ext>
    </p:extLst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4987587"/>
      </p:ext>
    </p:extLst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436" y="1996440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8200"/>
            <a:ext cx="48006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3293" y="4258427"/>
            <a:ext cx="2402586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366461"/>
      </p:ext>
    </p:extLst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3148578"/>
      </p:ext>
    </p:extLst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2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33338" y="1370014"/>
            <a:ext cx="898922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44916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F472B15-2D75-483F-A48E-FD5C223FF89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03481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>
    <p:strips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7&amp;text=%D0%BA%D0%B0%D1%80%D1%82%D0%B8%D0%BD%D0%BA%D0%B8%20%D0%B6%D0%B8%D0%B2%D0%BE%D1%82%D0%BD%D1%8B%D1%85%20%D0%BF%D1%82%D0%B8%D1%86%20%D0%B8%20%D1%80%D1%8B%D0%B1&amp;fp=7&amp;pos=216&amp;uinfo=ww-908-wh-578-fw-765-fh-448-pd-1.25&amp;rpt=simage&amp;img_url=http://img1.liveinternet.ru/images/attach/c/0/36/337/36337071_aquarium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8%20%D1%81%20%D0%B8%D0%B7%D0%BE%D0%B1%D1%80%D0%B0%D0%B6%D0%B5%D0%BD%D0%B8%D0%B5%D0%BC%20%D0%BF%D1%80%D0%B5%D0%B4%D0%BC%D0%B5%D1%82%D0%BE%D0%B2%20%D0%BC%D1%83%D0%B7%D1%8B%D0%BA%D0%B0%D0%BB%D1%8C%D0%BD%D1%8B%D1%85%20%D0%B8%D0%BD%D1%81%D1%82%D1%80%D1%83%D0%BC%D0%B5%D0%BD%D1%82%D0%BE%D0%B2&amp;fp=0&amp;pos=23&amp;uinfo=ww-908-wh-578-fw-765-fh-448-pd-1.25&amp;rpt=simage&amp;img_url=http://eomi.ws/img/all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yandex.ru/yandsearch?p=1&amp;text=%D0%BA%D0%B0%D1%80%D1%82%D0%B8%D0%BD%D0%BA%D0%B8%20%D0%B6%D0%B8%D0%B2%D0%BE%D1%82%D0%BD%D1%8B%D1%85%20%D0%BF%D1%82%D0%B8%D1%86%20%D0%B8%20%D1%80%D1%8B%D0%B1&amp;fp=1&amp;pos=47&amp;uinfo=ww-908-wh-578-fw-765-fh-448-pd-1.25&amp;rpt=simage&amp;img_url=http://www.shamora.info/up2/photo_image/cache/full_gallery/36501.1339695954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text=%D0%BA%D0%B0%D1%80%D1%82%D0%B8%D0%BD%D0%BA%D0%B8%20%D0%B6%D0%B8%D0%B2%D0%BE%D1%82%D0%BD%D1%8B%D1%85%20%D0%BF%D1%82%D0%B8%D1%86%20%D0%B8%20%D1%80%D1%8B%D0%B1&amp;fp=0&amp;pos=16&amp;uinfo=ww-908-wh-578-fw-765-fh-448-pd-1.25&amp;rpt=simage&amp;img_url=http://stat17.privet.ru/ab/0a06b16c9ce860056b60b6ea04a12b74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images.yandex.ru/yandsearch?text=%D0%BA%D0%B0%D1%80%D1%82%D0%B8%D0%BD%D0%BA%D0%B8%20%D1%81%D0%BA%D0%B0%D0%B7%D0%BA%D0%B0%20%D0%BA%D0%BE%D0%BB%D0%BE%D0%B1%D0%BE%D0%BA&amp;fp=0&amp;pos=12&amp;uinfo=ww-908-wh-578-fw-765-fh-448-pd-1.25&amp;rpt=simage&amp;img_url=http://s41.radikal.ru/i091/1005/e7/4f49dcbee4a9.pn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A%D1%80%D0%B0%D1%81%D0%BD%D0%B0%D1%8F%20%D1%88%D0%B0%D0%BF%D0%BE%D1%87%D0%BA%D0%B0%20%D0%BA%D0%B0%D1%80%D1%82%D0%B8%D0%BD%D0%BA%D0%B8&amp;fp=0&amp;pos=3&amp;uinfo=ww-908-wh-578-fw-765-fh-448-pd-1.25&amp;rpt=simage&amp;img_url=http://img0.liveinternet.ru/images/attach/c/1/61/869/61869145_image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p=3&amp;text=%D0%BA%D1%80%D0%B0%D1%81%D0%BD%D0%B0%D1%8F%20%D1%88%D0%B0%D0%BF%D0%BE%D1%87%D0%BA%D0%B0%20%D0%B7%D0%BB%D0%B0%D1%8F%20%20%D0%BA%D0%B0%D1%80%D1%82%D0%B8%D0%BD%D0%BA%D0%B8&amp;fp=3&amp;pos=117&amp;uinfo=ww-908-wh-578-fw-765-fh-448-pd-1.25&amp;rpt=simage&amp;img_url=http://i.sabah.com.tr/sb/fotohaber/kultur_sanat/bu-hafta-vizyona-giren-filmler-565824295994/05kirmizi_d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mages.yandex.ru/yandsearch?text=%20%D0%BA%D0%BD%D0%B8%D0%B3%D0%B0%20%D0%BA%D0%B0%D1%80%D1%82%D0%B8%D0%BD%D0%BA%D0%B8&amp;fp=0&amp;pos=16&amp;uinfo=ww-908-wh-578-fw-765-fh-448-pd-1.25&amp;rpt=simage&amp;img_url=http://monro-design.ru/wp-content/uploads/2011/05/25.pn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 – класс 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Играем в сказку</a:t>
            </a: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«Сказка – сладка, песня – быль», - гласит пословица. Все любят слушать и читать сказки, это выдуманные от начала и до конца истории.</a:t>
            </a:r>
          </a:p>
          <a:p>
            <a:endParaRPr lang="ru-RU" sz="32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«Сказки по телефону»</a:t>
            </a:r>
            <a:endParaRPr lang="ru-RU" sz="3600" dirty="0"/>
          </a:p>
        </p:txBody>
      </p:sp>
      <p:pic>
        <p:nvPicPr>
          <p:cNvPr id="35842" name="Picture 2" descr="http://as-sol.net/Images/metodika/sintezator/sint.2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3784046" cy="3286148"/>
          </a:xfrm>
          <a:prstGeom prst="rect">
            <a:avLst/>
          </a:prstGeom>
          <a:noFill/>
        </p:spPr>
      </p:pic>
      <p:pic>
        <p:nvPicPr>
          <p:cNvPr id="35844" name="Picture 4" descr="http://vsezhivotnye.com/sites/default/files/u99/2012/07/para.jpg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643702" y="714356"/>
            <a:ext cx="2078029" cy="2444740"/>
          </a:xfrm>
          <a:prstGeom prst="rect">
            <a:avLst/>
          </a:prstGeom>
          <a:noFill/>
        </p:spPr>
      </p:pic>
      <p:pic>
        <p:nvPicPr>
          <p:cNvPr id="35846" name="Picture 6" descr="http://www.shamora.info/up2/photo_image/cache/full_gallery/36501.133969595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2571744"/>
            <a:ext cx="2796438" cy="1857388"/>
          </a:xfrm>
          <a:prstGeom prst="rect">
            <a:avLst/>
          </a:prstGeom>
          <a:noFill/>
        </p:spPr>
      </p:pic>
      <p:pic>
        <p:nvPicPr>
          <p:cNvPr id="35848" name="Picture 8" descr="http://i023.radikal.ru/1104/4f/837cd35cd64d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4429132"/>
            <a:ext cx="2500303" cy="19570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«Новое свойство»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Колобок не из теста, а из смолы.</a:t>
            </a:r>
            <a:endParaRPr lang="ru-RU" sz="3200" dirty="0"/>
          </a:p>
        </p:txBody>
      </p:sp>
      <p:pic>
        <p:nvPicPr>
          <p:cNvPr id="74754" name="Picture 2" descr="http://schkola35.ucoz.ru/12997572874eac4662c78174.76617980.gif">
            <a:hlinkClick r:id="rId2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3292475" cy="35465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«Сказка на изнанку»</a:t>
            </a:r>
            <a:br>
              <a:rPr lang="ru-RU" dirty="0" smtClean="0"/>
            </a:br>
            <a:r>
              <a:rPr lang="ru-RU" sz="2000" dirty="0" smtClean="0"/>
              <a:t>свойства на оборот</a:t>
            </a:r>
            <a:endParaRPr lang="ru-RU" sz="2000" dirty="0"/>
          </a:p>
        </p:txBody>
      </p:sp>
      <p:pic>
        <p:nvPicPr>
          <p:cNvPr id="75778" name="Picture 2" descr="http://www.kavicom.ru/uploads/classifieds/01fab3dbac7568822348f4317036812b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3692007" cy="2981884"/>
          </a:xfrm>
          <a:prstGeom prst="rect">
            <a:avLst/>
          </a:prstGeom>
          <a:noFill/>
        </p:spPr>
      </p:pic>
      <p:pic>
        <p:nvPicPr>
          <p:cNvPr id="75780" name="Picture 4" descr="http://media.finnkino.fi/1012/Event_7808/gallery/Hoodwinked_Too_800a.jpg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643050"/>
            <a:ext cx="3864003" cy="28167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сказок с помощью метода «Каталога»</a:t>
            </a:r>
            <a:endParaRPr lang="ru-RU" dirty="0"/>
          </a:p>
        </p:txBody>
      </p:sp>
      <p:sp>
        <p:nvSpPr>
          <p:cNvPr id="76801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4709160" y="1904999"/>
            <a:ext cx="365907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Жил-был... Кто? Какой он был?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(Какое добро умел делать?)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Пошел гулять (путешествовать,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смотреть...)... Куда?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Встретил кого злого?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зло этот отрицательный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герой всем причинял?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у нашего героя друг. Кто?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он был? Как он мог помочь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Главному герою?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стало со злым героем?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Где наши друзья стали жить?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стали делать?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3" name="Picture 3" descr="http://www.infovending.ru/wp-content/uploads/2012/11/books.pn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5781" y="2000240"/>
            <a:ext cx="3981678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подготовила: </a:t>
            </a:r>
          </a:p>
          <a:p>
            <a:r>
              <a:rPr lang="ru-RU" dirty="0" smtClean="0"/>
              <a:t>Воспитатель МБДОУ «Детский сад №25» О.А.Степанова.</a:t>
            </a:r>
            <a:endParaRPr lang="ru-RU" dirty="0"/>
          </a:p>
        </p:txBody>
      </p:sp>
    </p:spTree>
  </p:cSld>
  <p:clrMapOvr>
    <a:masterClrMapping/>
  </p:clrMapOvr>
  <p:transition spd="slow">
    <p:strips dir="ld"/>
  </p:transition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19B6DB-E2EA-46A4-8DB3-CADE8DFDA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TS103098890</Template>
  <TotalTime>32</TotalTime>
  <Words>156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FLOWERS 16X9</vt:lpstr>
      <vt:lpstr>Мастер – класс </vt:lpstr>
      <vt:lpstr>Слайд 2</vt:lpstr>
      <vt:lpstr>«Сказки по телефону»</vt:lpstr>
      <vt:lpstr>«Новое свойство»</vt:lpstr>
      <vt:lpstr>«Сказка на изнанку» свойства на оборот</vt:lpstr>
      <vt:lpstr>Составление сказок с помощью метода «Каталога»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</dc:title>
  <dc:subject>Шаблон оформления</dc:subject>
  <dc:creator>Nord</dc:creator>
  <dc:description>Шаблон оформления</dc:description>
  <cp:lastModifiedBy>Nord-ПС</cp:lastModifiedBy>
  <cp:revision>5</cp:revision>
  <dcterms:created xsi:type="dcterms:W3CDTF">2014-03-10T10:19:58Z</dcterms:created>
  <dcterms:modified xsi:type="dcterms:W3CDTF">2015-01-27T18:43:00Z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TC103899629990</vt:lpwstr>
  </property>
</Properties>
</file>