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1801808"/>
            <a:ext cx="6172200" cy="1894362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dirty="0" smtClean="0">
                <a:latin typeface="Georgia" pitchFamily="18" charset="0"/>
              </a:rPr>
              <a:t>Как успешно провести родительское собрание?</a:t>
            </a:r>
            <a:endParaRPr lang="ru-RU" dirty="0">
              <a:latin typeface="Georg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sz="2200" dirty="0" smtClean="0"/>
          </a:p>
          <a:p>
            <a:pPr algn="ctr"/>
            <a:r>
              <a:rPr lang="ru-RU" sz="2200" dirty="0" smtClean="0">
                <a:latin typeface="Georgia" pitchFamily="18" charset="0"/>
              </a:rPr>
              <a:t>Петрозаводск, 2014</a:t>
            </a:r>
            <a:endParaRPr lang="ru-RU" sz="22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Georgia" pitchFamily="18" charset="0"/>
              </a:rPr>
              <a:t>Пословицы о семье</a:t>
            </a:r>
            <a:endParaRPr lang="ru-RU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lnSpc>
                <a:spcPct val="160000"/>
              </a:lnSpc>
              <a:spcBef>
                <a:spcPts val="0"/>
              </a:spcBef>
            </a:pPr>
            <a:r>
              <a:rPr lang="ru-RU" dirty="0" smtClean="0">
                <a:latin typeface="Georgia" pitchFamily="18" charset="0"/>
              </a:rPr>
              <a:t>Семья сильна, когда над ней крыша одна.</a:t>
            </a:r>
          </a:p>
          <a:p>
            <a:pPr marL="0" lvl="0" indent="0">
              <a:lnSpc>
                <a:spcPct val="160000"/>
              </a:lnSpc>
              <a:spcBef>
                <a:spcPts val="0"/>
              </a:spcBef>
            </a:pPr>
            <a:r>
              <a:rPr lang="ru-RU" dirty="0" smtClean="0">
                <a:latin typeface="Georgia" pitchFamily="18" charset="0"/>
              </a:rPr>
              <a:t>В семье и каша гуще.</a:t>
            </a:r>
          </a:p>
          <a:p>
            <a:pPr marL="0" lvl="0" indent="0">
              <a:lnSpc>
                <a:spcPct val="160000"/>
              </a:lnSpc>
              <a:spcBef>
                <a:spcPts val="0"/>
              </a:spcBef>
            </a:pPr>
            <a:r>
              <a:rPr lang="ru-RU" dirty="0" smtClean="0">
                <a:latin typeface="Georgia" pitchFamily="18" charset="0"/>
              </a:rPr>
              <a:t>В </a:t>
            </a:r>
            <a:r>
              <a:rPr lang="ru-RU" dirty="0" smtClean="0">
                <a:latin typeface="Georgia" pitchFamily="18" charset="0"/>
              </a:rPr>
              <a:t>семье согласно, так идёт дело прекрасно.</a:t>
            </a:r>
          </a:p>
          <a:p>
            <a:pPr marL="0" lvl="0" indent="0">
              <a:lnSpc>
                <a:spcPct val="160000"/>
              </a:lnSpc>
              <a:spcBef>
                <a:spcPts val="0"/>
              </a:spcBef>
            </a:pPr>
            <a:r>
              <a:rPr lang="ru-RU" dirty="0" smtClean="0">
                <a:latin typeface="Georgia" pitchFamily="18" charset="0"/>
              </a:rPr>
              <a:t>Семейное согласие всего дороже.</a:t>
            </a:r>
          </a:p>
          <a:p>
            <a:pPr marL="0" lvl="0" indent="0">
              <a:lnSpc>
                <a:spcPct val="160000"/>
              </a:lnSpc>
              <a:spcBef>
                <a:spcPts val="0"/>
              </a:spcBef>
            </a:pPr>
            <a:r>
              <a:rPr lang="ru-RU" dirty="0" smtClean="0">
                <a:latin typeface="Georgia" pitchFamily="18" charset="0"/>
              </a:rPr>
              <a:t>В </a:t>
            </a:r>
            <a:r>
              <a:rPr lang="ru-RU" dirty="0" smtClean="0">
                <a:latin typeface="Georgia" pitchFamily="18" charset="0"/>
              </a:rPr>
              <a:t>семью, где лад, счастье дорогу не забывает.</a:t>
            </a:r>
          </a:p>
          <a:p>
            <a:pPr marL="0" lvl="0" indent="0">
              <a:lnSpc>
                <a:spcPct val="160000"/>
              </a:lnSpc>
              <a:spcBef>
                <a:spcPts val="0"/>
              </a:spcBef>
            </a:pPr>
            <a:r>
              <a:rPr lang="ru-RU" dirty="0" smtClean="0">
                <a:latin typeface="Georgia" pitchFamily="18" charset="0"/>
              </a:rPr>
              <a:t>На </a:t>
            </a:r>
            <a:r>
              <a:rPr lang="ru-RU" dirty="0" smtClean="0">
                <a:latin typeface="Georgia" pitchFamily="18" charset="0"/>
              </a:rPr>
              <a:t>семью чисто не настряпаешься.</a:t>
            </a:r>
          </a:p>
          <a:p>
            <a:pPr marL="0" lvl="0" indent="0">
              <a:lnSpc>
                <a:spcPct val="160000"/>
              </a:lnSpc>
              <a:spcBef>
                <a:spcPts val="0"/>
              </a:spcBef>
            </a:pPr>
            <a:r>
              <a:rPr lang="ru-RU" dirty="0" smtClean="0">
                <a:latin typeface="Georgia" pitchFamily="18" charset="0"/>
              </a:rPr>
              <a:t>Дерево держится корнями, а человек семьёй.</a:t>
            </a:r>
          </a:p>
          <a:p>
            <a:pPr marL="0" lvl="0" indent="0">
              <a:lnSpc>
                <a:spcPct val="160000"/>
              </a:lnSpc>
              <a:spcBef>
                <a:spcPts val="0"/>
              </a:spcBef>
            </a:pPr>
            <a:r>
              <a:rPr lang="ru-RU" dirty="0" smtClean="0">
                <a:latin typeface="Georgia" pitchFamily="18" charset="0"/>
              </a:rPr>
              <a:t>Вместе </a:t>
            </a:r>
            <a:r>
              <a:rPr lang="ru-RU" dirty="0" smtClean="0">
                <a:latin typeface="Georgia" pitchFamily="18" charset="0"/>
              </a:rPr>
              <a:t>тесно, а врозь скучно.</a:t>
            </a:r>
          </a:p>
          <a:p>
            <a:pPr marL="0" lvl="0" indent="0">
              <a:lnSpc>
                <a:spcPct val="160000"/>
              </a:lnSpc>
              <a:spcBef>
                <a:spcPts val="0"/>
              </a:spcBef>
            </a:pPr>
            <a:r>
              <a:rPr lang="ru-RU" dirty="0" smtClean="0">
                <a:latin typeface="Georgia" pitchFamily="18" charset="0"/>
              </a:rPr>
              <a:t>В хорошей семье хорошие дети растут.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в группах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200" dirty="0" smtClean="0">
                <a:latin typeface="Georgia" pitchFamily="18" charset="0"/>
              </a:rPr>
              <a:t>1 группа. </a:t>
            </a:r>
            <a:r>
              <a:rPr lang="ru-RU" sz="2200" b="1" dirty="0" smtClean="0">
                <a:latin typeface="Georgia" pitchFamily="18" charset="0"/>
              </a:rPr>
              <a:t>Почему родители перекладывают ответственность на педагогов?</a:t>
            </a:r>
            <a:r>
              <a:rPr lang="ru-RU" sz="2200" dirty="0" smtClean="0">
                <a:latin typeface="Georgia" pitchFamily="18" charset="0"/>
              </a:rPr>
              <a:t> </a:t>
            </a:r>
            <a:endParaRPr lang="ru-RU" sz="2200" dirty="0" smtClean="0">
              <a:latin typeface="Georgia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2200" dirty="0" smtClean="0">
              <a:latin typeface="Georgia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200" dirty="0" smtClean="0">
                <a:latin typeface="Georgia" pitchFamily="18" charset="0"/>
              </a:rPr>
              <a:t>2 группа. </a:t>
            </a:r>
            <a:r>
              <a:rPr lang="ru-RU" sz="2200" b="1" dirty="0" smtClean="0">
                <a:latin typeface="Georgia" pitchFamily="18" charset="0"/>
              </a:rPr>
              <a:t>Как решить эту </a:t>
            </a:r>
            <a:r>
              <a:rPr lang="ru-RU" sz="2200" b="1" dirty="0" smtClean="0">
                <a:latin typeface="Georgia" pitchFamily="18" charset="0"/>
              </a:rPr>
              <a:t>проблему?</a:t>
            </a:r>
            <a:endParaRPr lang="ru-RU" sz="2200" dirty="0" smtClean="0">
              <a:latin typeface="Georgia" pitchFamily="18" charset="0"/>
            </a:endParaRP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Georgia" pitchFamily="18" charset="0"/>
              </a:rPr>
              <a:t>Родительское собрание</a:t>
            </a:r>
            <a:endParaRPr lang="ru-RU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200" b="1" dirty="0" smtClean="0">
                <a:latin typeface="Georgia" pitchFamily="18" charset="0"/>
              </a:rPr>
              <a:t>Родительское собрание </a:t>
            </a:r>
            <a:r>
              <a:rPr lang="ru-RU" sz="2200" dirty="0" smtClean="0">
                <a:latin typeface="Georgia" pitchFamily="18" charset="0"/>
              </a:rPr>
              <a:t>- </a:t>
            </a:r>
            <a:r>
              <a:rPr lang="ru-RU" sz="2200" dirty="0" smtClean="0">
                <a:latin typeface="Georgia" pitchFamily="18" charset="0"/>
              </a:rPr>
              <a:t>(встреча) это форма организованного ознакомления родителей с задачами, содержанием и методами воспитания детей определенного возраста в условиях детского сада и семьи (обсуждаются проблемы жизнедеятельности группы).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Georgia" pitchFamily="18" charset="0"/>
              </a:rPr>
              <a:t>Правила при подготовке к родительскому собранию</a:t>
            </a:r>
            <a:endParaRPr lang="ru-RU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200" dirty="0" smtClean="0">
                <a:latin typeface="Georgia" pitchFamily="18" charset="0"/>
              </a:rPr>
              <a:t>С</a:t>
            </a:r>
            <a:r>
              <a:rPr lang="ru-RU" sz="2200" dirty="0" smtClean="0">
                <a:latin typeface="Georgia" pitchFamily="18" charset="0"/>
              </a:rPr>
              <a:t>обрание </a:t>
            </a:r>
            <a:r>
              <a:rPr lang="ru-RU" sz="2200" dirty="0" smtClean="0">
                <a:latin typeface="Georgia" pitchFamily="18" charset="0"/>
              </a:rPr>
              <a:t>должно быть </a:t>
            </a:r>
            <a:r>
              <a:rPr lang="ru-RU" sz="2200" u="sng" dirty="0" smtClean="0">
                <a:latin typeface="Georgia" pitchFamily="18" charset="0"/>
              </a:rPr>
              <a:t>целенаправленным</a:t>
            </a:r>
            <a:r>
              <a:rPr lang="ru-RU" sz="2200" dirty="0" smtClean="0">
                <a:latin typeface="Georgia" pitchFamily="18" charset="0"/>
              </a:rPr>
              <a:t>.</a:t>
            </a:r>
            <a:endParaRPr lang="ru-RU" sz="2200" dirty="0" smtClean="0">
              <a:latin typeface="Georgia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200" u="sng" dirty="0" smtClean="0">
                <a:latin typeface="Georgia" pitchFamily="18" charset="0"/>
              </a:rPr>
              <a:t>О</a:t>
            </a:r>
            <a:r>
              <a:rPr lang="ru-RU" sz="2200" u="sng" dirty="0" smtClean="0">
                <a:latin typeface="Georgia" pitchFamily="18" charset="0"/>
              </a:rPr>
              <a:t>твечать </a:t>
            </a:r>
            <a:r>
              <a:rPr lang="ru-RU" sz="2200" u="sng" dirty="0" smtClean="0">
                <a:latin typeface="Georgia" pitchFamily="18" charset="0"/>
              </a:rPr>
              <a:t>запросам и интересам</a:t>
            </a:r>
            <a:r>
              <a:rPr lang="ru-RU" sz="2200" dirty="0" smtClean="0">
                <a:latin typeface="Georgia" pitchFamily="18" charset="0"/>
              </a:rPr>
              <a:t> </a:t>
            </a:r>
            <a:r>
              <a:rPr lang="ru-RU" sz="2200" dirty="0" smtClean="0">
                <a:latin typeface="Georgia" pitchFamily="18" charset="0"/>
              </a:rPr>
              <a:t>родителей.</a:t>
            </a:r>
            <a:endParaRPr lang="ru-RU" sz="2200" dirty="0" smtClean="0">
              <a:latin typeface="Georgia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200" dirty="0" smtClean="0">
                <a:latin typeface="Georgia" pitchFamily="18" charset="0"/>
              </a:rPr>
              <a:t>И</a:t>
            </a:r>
            <a:r>
              <a:rPr lang="ru-RU" sz="2200" dirty="0" smtClean="0">
                <a:latin typeface="Georgia" pitchFamily="18" charset="0"/>
              </a:rPr>
              <a:t>меть </a:t>
            </a:r>
            <a:r>
              <a:rPr lang="ru-RU" sz="2200" dirty="0" smtClean="0">
                <a:latin typeface="Georgia" pitchFamily="18" charset="0"/>
              </a:rPr>
              <a:t>четко обозначенный </a:t>
            </a:r>
            <a:r>
              <a:rPr lang="ru-RU" sz="2200" u="sng" dirty="0" smtClean="0">
                <a:latin typeface="Georgia" pitchFamily="18" charset="0"/>
              </a:rPr>
              <a:t>практический </a:t>
            </a:r>
            <a:r>
              <a:rPr lang="ru-RU" sz="2200" u="sng" dirty="0" smtClean="0">
                <a:latin typeface="Georgia" pitchFamily="18" charset="0"/>
              </a:rPr>
              <a:t>характер</a:t>
            </a:r>
            <a:r>
              <a:rPr lang="ru-RU" sz="2200" dirty="0" smtClean="0">
                <a:latin typeface="Georgia" pitchFamily="18" charset="0"/>
              </a:rPr>
              <a:t>.</a:t>
            </a:r>
            <a:endParaRPr lang="ru-RU" sz="2200" dirty="0" smtClean="0">
              <a:latin typeface="Georgia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200" dirty="0" smtClean="0">
                <a:latin typeface="Georgia" pitchFamily="18" charset="0"/>
              </a:rPr>
              <a:t>П</a:t>
            </a:r>
            <a:r>
              <a:rPr lang="ru-RU" sz="2200" dirty="0" smtClean="0">
                <a:latin typeface="Georgia" pitchFamily="18" charset="0"/>
              </a:rPr>
              <a:t>роводиться </a:t>
            </a:r>
            <a:r>
              <a:rPr lang="ru-RU" sz="2200" dirty="0" smtClean="0">
                <a:latin typeface="Georgia" pitchFamily="18" charset="0"/>
              </a:rPr>
              <a:t>в форме </a:t>
            </a:r>
            <a:r>
              <a:rPr lang="ru-RU" sz="2200" u="sng" dirty="0" smtClean="0">
                <a:latin typeface="Georgia" pitchFamily="18" charset="0"/>
              </a:rPr>
              <a:t>диалога</a:t>
            </a:r>
            <a:r>
              <a:rPr lang="ru-RU" sz="2200" dirty="0" smtClean="0">
                <a:latin typeface="Georgia" pitchFamily="18" charset="0"/>
              </a:rPr>
              <a:t>.</a:t>
            </a:r>
            <a:endParaRPr lang="ru-RU" sz="2200" dirty="0" smtClean="0">
              <a:latin typeface="Georgia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200" dirty="0" smtClean="0">
                <a:latin typeface="Georgia" pitchFamily="18" charset="0"/>
              </a:rPr>
              <a:t>Н</a:t>
            </a:r>
            <a:r>
              <a:rPr lang="ru-RU" sz="2200" dirty="0" smtClean="0">
                <a:latin typeface="Georgia" pitchFamily="18" charset="0"/>
              </a:rPr>
              <a:t>а </a:t>
            </a:r>
            <a:r>
              <a:rPr lang="ru-RU" sz="2200" dirty="0" smtClean="0">
                <a:latin typeface="Georgia" pitchFamily="18" charset="0"/>
              </a:rPr>
              <a:t>собрании не стоит придавать гласности </a:t>
            </a:r>
            <a:r>
              <a:rPr lang="ru-RU" sz="2200" dirty="0" smtClean="0">
                <a:latin typeface="Georgia" pitchFamily="18" charset="0"/>
              </a:rPr>
              <a:t>неудачи детей</a:t>
            </a:r>
            <a:r>
              <a:rPr lang="ru-RU" sz="2200" dirty="0" smtClean="0">
                <a:latin typeface="Georgia" pitchFamily="18" charset="0"/>
              </a:rPr>
              <a:t>, просчеты родителей в воспитании.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200" dirty="0" smtClean="0">
                <a:latin typeface="Georgia" pitchFamily="18" charset="0"/>
              </a:rPr>
              <a:t>Подготовка </a:t>
            </a:r>
            <a:r>
              <a:rPr lang="ru-RU" sz="2200" b="1" u="sng" dirty="0" smtClean="0">
                <a:latin typeface="Georgia" pitchFamily="18" charset="0"/>
              </a:rPr>
              <a:t>протокола</a:t>
            </a:r>
            <a:r>
              <a:rPr lang="ru-RU" sz="2200" dirty="0" smtClean="0">
                <a:latin typeface="Georgia" pitchFamily="18" charset="0"/>
              </a:rPr>
              <a:t> собрания.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endParaRPr lang="ru-RU" sz="22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182</Words>
  <Application>Microsoft Office PowerPoint</Application>
  <PresentationFormat>Экран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Эркер</vt:lpstr>
      <vt:lpstr>Как успешно провести родительское собрание?</vt:lpstr>
      <vt:lpstr>Пословицы о семье</vt:lpstr>
      <vt:lpstr>Работа в группах</vt:lpstr>
      <vt:lpstr>Родительское собрание</vt:lpstr>
      <vt:lpstr>Правила при подготовке к родительскому собранию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успешно провести родительское собрание?</dc:title>
  <dc:creator>802100</dc:creator>
  <cp:lastModifiedBy>802100</cp:lastModifiedBy>
  <cp:revision>1</cp:revision>
  <dcterms:created xsi:type="dcterms:W3CDTF">2014-01-27T12:55:38Z</dcterms:created>
  <dcterms:modified xsi:type="dcterms:W3CDTF">2014-01-27T13:13:48Z</dcterms:modified>
</cp:coreProperties>
</file>