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926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ED2424-48FD-4AD6-BB9F-B3576E75F662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EFC6DE-C38F-4F18-AA2D-BDF2A8012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b/3/28/53/28053830_klyaksuy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48680"/>
            <a:ext cx="7772400" cy="1992891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Нетрадиционные формы ИЗО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357826"/>
            <a:ext cx="3700466" cy="92391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Подгорная Н.Ю,.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02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83539">
            <a:off x="2494481" y="1956899"/>
            <a:ext cx="4286248" cy="3214686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2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428604"/>
            <a:ext cx="5524507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Фото02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2857496"/>
            <a:ext cx="2732486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Фото02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2714620"/>
            <a:ext cx="3000378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57643">
            <a:off x="292480" y="387466"/>
            <a:ext cx="378621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n w="28575">
                  <a:solidFill>
                    <a:srgbClr val="FFFF00"/>
                  </a:solidFill>
                </a:ln>
                <a:solidFill>
                  <a:srgbClr val="FF3300"/>
                </a:solidFill>
                <a:latin typeface="Monotype Corsiva" pitchFamily="66" charset="0"/>
              </a:rPr>
              <a:t>Нетрадиционные формы рисования вызывают живой интерес у детей.</a:t>
            </a:r>
            <a:endParaRPr lang="ru-RU" sz="5400" dirty="0">
              <a:ln w="28575">
                <a:solidFill>
                  <a:srgbClr val="FFFF00"/>
                </a:solidFill>
              </a:ln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452776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Кляксография</a:t>
            </a:r>
            <a:r>
              <a:rPr lang="ru-RU" sz="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– выдувание краски через </a:t>
            </a:r>
            <a:r>
              <a:rPr lang="ru-RU" sz="4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соломинку</a:t>
            </a:r>
            <a:endParaRPr lang="ru-RU" sz="48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http://img1.liveinternet.ru/images/attach/b/3/28/53/28053830_klyaksuy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907704" y="2060848"/>
            <a:ext cx="4210637" cy="452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2714644" cy="6215106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Для данного вида рисования необходимы: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альбомные листы,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гуашь или акварель,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крупная кисть,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трубочка для напитков,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остальное: вода в баночке, влажная тряпочка - вытирать руки, если запачкаются.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Фото02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836712"/>
            <a:ext cx="4295805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609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2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28860" y="0"/>
            <a:ext cx="6000792" cy="60722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3571900" cy="55260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Теперь макаем кисть в разведенную краску и брызгаем на лист бумаги. </a:t>
            </a:r>
          </a:p>
          <a:p>
            <a:pPr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Чем гуще  будет краска - тем насыщеннее цвет, но труднее она выдувается.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02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99756">
            <a:off x="642910" y="3143248"/>
            <a:ext cx="4286248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Фото02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6009">
            <a:off x="2928926" y="857232"/>
            <a:ext cx="4429156" cy="332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14290"/>
            <a:ext cx="3471858" cy="6215106"/>
          </a:xfrm>
        </p:spPr>
        <p:txBody>
          <a:bodyPr>
            <a:prstTxWarp prst="textFadeUp">
              <a:avLst/>
            </a:prstTxWarp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Подуйте на кляксу через соломинку так, что бы она растеклась вверх по листу бумаги- получится ствол деревьев.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02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74125">
            <a:off x="857224" y="214290"/>
            <a:ext cx="2643188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2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3643314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2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214290"/>
            <a:ext cx="3929090" cy="435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3471858" cy="5572164"/>
          </a:xfrm>
        </p:spPr>
        <p:txBody>
          <a:bodyPr>
            <a:prstTxWarp prst="textFadeRight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с помощью соломинки проведите линии ветвей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02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107785" y="1035827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02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314324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2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571480"/>
            <a:ext cx="3000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296168">
            <a:off x="4366972" y="664834"/>
            <a:ext cx="4572032" cy="300039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ArchUp">
              <a:avLst>
                <a:gd name="adj" fmla="val 1063247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Способом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примакивания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рисуем листья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2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64137">
            <a:off x="4500562" y="0"/>
            <a:ext cx="4214810" cy="3161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Фото02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07169">
            <a:off x="4572000" y="3500438"/>
            <a:ext cx="4214810" cy="3161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Фото02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097347">
            <a:off x="2357422" y="1714488"/>
            <a:ext cx="3810026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3714776" cy="642942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Для изображения листвы лучше использовать несколько цветов краски.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02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14744" y="3286124"/>
            <a:ext cx="4762501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Фото02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83539">
            <a:off x="428596" y="2143116"/>
            <a:ext cx="4286248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Фото02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1736" y="142852"/>
            <a:ext cx="414340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071546"/>
            <a:ext cx="3500462" cy="5097467"/>
          </a:xfrm>
        </p:spPr>
        <p:txBody>
          <a:bodyPr>
            <a:prstTxWarp prst="textCascadeDown">
              <a:avLst/>
            </a:prstTxWarp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Добавляем землю, траву или снег, для завершения целостности картины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137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Нетрадиционные формы ИЗО</vt:lpstr>
      <vt:lpstr>Кляксография – выдувание краски через соломинку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Liman</cp:lastModifiedBy>
  <cp:revision>41</cp:revision>
  <dcterms:created xsi:type="dcterms:W3CDTF">2012-04-06T16:02:36Z</dcterms:created>
  <dcterms:modified xsi:type="dcterms:W3CDTF">2012-11-05T13:05:45Z</dcterms:modified>
</cp:coreProperties>
</file>