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7.jpg" ContentType="image/gif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0" r:id="rId4"/>
    <p:sldId id="261" r:id="rId5"/>
    <p:sldId id="262" r:id="rId6"/>
    <p:sldId id="263" r:id="rId7"/>
    <p:sldId id="267" r:id="rId8"/>
    <p:sldId id="264" r:id="rId9"/>
    <p:sldId id="259" r:id="rId10"/>
    <p:sldId id="258" r:id="rId11"/>
    <p:sldId id="265" r:id="rId12"/>
    <p:sldId id="268" r:id="rId13"/>
    <p:sldId id="26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05804-1A91-4531-9306-321C50C1DAB6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1B293-1DE6-4FCB-B1A6-D07403C8C0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429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EF2F583A-3150-487B-A0B9-D3E06336C3AE}" type="slidenum">
              <a:rPr 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 eaLnBrk="1"/>
              <a:t>12</a:t>
            </a:fld>
            <a:endParaRPr lang="ru-RU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409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541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1DAFF-DA03-4A36-A149-40924D376289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A100-3407-4F81-BB01-6EC23FC15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320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1DAFF-DA03-4A36-A149-40924D376289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A100-3407-4F81-BB01-6EC23FC15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76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1DAFF-DA03-4A36-A149-40924D376289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A100-3407-4F81-BB01-6EC23FC15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482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1DAFF-DA03-4A36-A149-40924D376289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A100-3407-4F81-BB01-6EC23FC15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18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1DAFF-DA03-4A36-A149-40924D376289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A100-3407-4F81-BB01-6EC23FC15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883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1DAFF-DA03-4A36-A149-40924D376289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A100-3407-4F81-BB01-6EC23FC15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457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1DAFF-DA03-4A36-A149-40924D376289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A100-3407-4F81-BB01-6EC23FC15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621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1DAFF-DA03-4A36-A149-40924D376289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A100-3407-4F81-BB01-6EC23FC15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990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1DAFF-DA03-4A36-A149-40924D376289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A100-3407-4F81-BB01-6EC23FC15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265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1DAFF-DA03-4A36-A149-40924D376289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A100-3407-4F81-BB01-6EC23FC15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184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1DAFF-DA03-4A36-A149-40924D376289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A100-3407-4F81-BB01-6EC23FC15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03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1DAFF-DA03-4A36-A149-40924D376289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3A100-3407-4F81-BB01-6EC23FC15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45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accent2">
                <a:lumMod val="60000"/>
                <a:lumOff val="40000"/>
              </a:schemeClr>
            </a:gs>
            <a:gs pos="0">
              <a:schemeClr val="tx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05168" y="131805"/>
            <a:ext cx="4852086" cy="173058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Лунтик в гостях у детей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99222" y="2209843"/>
            <a:ext cx="6301946" cy="165576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FF0066"/>
                </a:solidFill>
              </a:rPr>
              <a:t>Презентация выполнена  к занятию </a:t>
            </a:r>
          </a:p>
          <a:p>
            <a:r>
              <a:rPr lang="ru-RU" dirty="0" smtClean="0">
                <a:solidFill>
                  <a:srgbClr val="FF0066"/>
                </a:solidFill>
              </a:rPr>
              <a:t>в средней группе для детей с ЗПР </a:t>
            </a:r>
          </a:p>
          <a:p>
            <a:r>
              <a:rPr lang="ru-RU" dirty="0" smtClean="0">
                <a:solidFill>
                  <a:srgbClr val="FF0066"/>
                </a:solidFill>
              </a:rPr>
              <a:t>учителем - дефектологом ГБДОУ детский сад №21 </a:t>
            </a:r>
            <a:r>
              <a:rPr lang="ru-RU" dirty="0">
                <a:solidFill>
                  <a:srgbClr val="FF0066"/>
                </a:solidFill>
              </a:rPr>
              <a:t>К</a:t>
            </a:r>
            <a:r>
              <a:rPr lang="ru-RU" dirty="0" smtClean="0">
                <a:solidFill>
                  <a:srgbClr val="FF0066"/>
                </a:solidFill>
              </a:rPr>
              <a:t>олпинского района Санкт-Петербурга </a:t>
            </a:r>
          </a:p>
          <a:p>
            <a:r>
              <a:rPr lang="ru-RU" dirty="0" smtClean="0">
                <a:solidFill>
                  <a:srgbClr val="FF0066"/>
                </a:solidFill>
              </a:rPr>
              <a:t>Шабановой Н.В.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12" y="1252755"/>
            <a:ext cx="3810000" cy="4038600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145" y="4518125"/>
            <a:ext cx="2052695" cy="205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90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accent2">
                <a:lumMod val="60000"/>
                <a:lumOff val="40000"/>
              </a:schemeClr>
            </a:gs>
            <a:gs pos="0">
              <a:schemeClr val="tx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0908" y="365125"/>
            <a:ext cx="4563763" cy="1325563"/>
          </a:xfrm>
        </p:spPr>
        <p:txBody>
          <a:bodyPr/>
          <a:lstStyle/>
          <a:p>
            <a:r>
              <a:rPr lang="ru-RU" dirty="0" smtClean="0"/>
              <a:t>Солнышко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043" y="-377116"/>
            <a:ext cx="12332043" cy="7362802"/>
          </a:xfrm>
        </p:spPr>
      </p:pic>
    </p:spTree>
    <p:extLst>
      <p:ext uri="{BB962C8B-B14F-4D97-AF65-F5344CB8AC3E}">
        <p14:creationId xmlns:p14="http://schemas.microsoft.com/office/powerpoint/2010/main" val="207742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" dur="1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1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07330" cy="6858000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52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7" b="1011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1643064"/>
            <a:ext cx="485775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2342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76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76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8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8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8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25"/>
            <a:ext cx="11903676" cy="64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163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6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3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4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2">
                <a:lumMod val="60000"/>
                <a:lumOff val="40000"/>
              </a:schemeClr>
            </a:gs>
            <a:gs pos="0">
              <a:schemeClr val="tx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0180" y="365125"/>
            <a:ext cx="9303619" cy="1325563"/>
          </a:xfrm>
        </p:spPr>
        <p:txBody>
          <a:bodyPr/>
          <a:lstStyle/>
          <a:p>
            <a:r>
              <a:rPr lang="ru-RU" dirty="0" smtClean="0"/>
              <a:t>                 </a:t>
            </a:r>
            <a:r>
              <a:rPr lang="ru-RU" dirty="0">
                <a:solidFill>
                  <a:srgbClr val="FF0066"/>
                </a:solidFill>
              </a:rPr>
              <a:t>Я родился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577" y="1777315"/>
            <a:ext cx="6150234" cy="4850018"/>
          </a:xfrm>
        </p:spPr>
      </p:pic>
    </p:spTree>
    <p:extLst>
      <p:ext uri="{BB962C8B-B14F-4D97-AF65-F5344CB8AC3E}">
        <p14:creationId xmlns:p14="http://schemas.microsoft.com/office/powerpoint/2010/main" val="71583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2">
                <a:lumMod val="60000"/>
                <a:lumOff val="40000"/>
              </a:schemeClr>
            </a:gs>
            <a:gs pos="0">
              <a:schemeClr val="tx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1133" y="442127"/>
            <a:ext cx="2107933" cy="1325563"/>
          </a:xfrm>
        </p:spPr>
        <p:txBody>
          <a:bodyPr/>
          <a:lstStyle/>
          <a:p>
            <a:r>
              <a:rPr lang="ru-RU" b="1" dirty="0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92D050">
                      <a:alpha val="60000"/>
                    </a:srgbClr>
                  </a:glow>
                  <a:outerShdw dist="38100" dir="2700000" algn="tl" rotWithShape="0">
                    <a:schemeClr val="accent2"/>
                  </a:outerShdw>
                </a:effectLst>
              </a:rPr>
              <a:t>Яблоко</a:t>
            </a:r>
            <a:endParaRPr lang="ru-RU" b="1" dirty="0">
              <a:ln w="6600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92D050">
                    <a:alpha val="60000"/>
                  </a:srgb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Picture 7" descr="6608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26424" y="2030931"/>
            <a:ext cx="5432404" cy="413640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28" y="2651618"/>
            <a:ext cx="2295492" cy="2430521"/>
          </a:xfrm>
          <a:prstGeom prst="ellipse">
            <a:avLst/>
          </a:prstGeom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21617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2">
                <a:lumMod val="60000"/>
                <a:lumOff val="40000"/>
              </a:schemeClr>
            </a:gs>
            <a:gs pos="0">
              <a:schemeClr val="tx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3176" y="374751"/>
            <a:ext cx="2116756" cy="934286"/>
          </a:xfrm>
        </p:spPr>
        <p:txBody>
          <a:bodyPr/>
          <a:lstStyle/>
          <a:p>
            <a:r>
              <a:rPr lang="ru-RU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Груша</a:t>
            </a:r>
            <a:endParaRPr lang="ru-RU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7" descr="2_34_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5437" y="1825625"/>
            <a:ext cx="4266422" cy="435133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278" y="2360031"/>
            <a:ext cx="2943592" cy="3116744"/>
          </a:xfrm>
          <a:prstGeom prst="ellipse">
            <a:avLst/>
          </a:prstGeom>
          <a:ln>
            <a:solidFill>
              <a:srgbClr val="FFFF66"/>
            </a:solidFill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96617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2">
                <a:lumMod val="60000"/>
                <a:lumOff val="40000"/>
              </a:schemeClr>
            </a:gs>
            <a:gs pos="0">
              <a:schemeClr val="tx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7878" y="355499"/>
            <a:ext cx="2030930" cy="1049789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Банан</a:t>
            </a:r>
            <a:endParaRPr lang="ru-RU" b="1" dirty="0">
              <a:ln>
                <a:solidFill>
                  <a:srgbClr val="00B050"/>
                </a:solidFill>
              </a:ln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8" descr="45401368_ban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391" y="1811864"/>
            <a:ext cx="4571499" cy="44830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00" b="98750" l="3125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57" y="2542194"/>
            <a:ext cx="3022387" cy="3022387"/>
          </a:xfrm>
          <a:effectLst>
            <a:glow rad="127000">
              <a:srgbClr val="FFFF00"/>
            </a:glow>
          </a:effectLst>
        </p:spPr>
      </p:pic>
    </p:spTree>
    <p:extLst>
      <p:ext uri="{BB962C8B-B14F-4D97-AF65-F5344CB8AC3E}">
        <p14:creationId xmlns:p14="http://schemas.microsoft.com/office/powerpoint/2010/main" val="69430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2">
                <a:lumMod val="60000"/>
                <a:lumOff val="40000"/>
              </a:schemeClr>
            </a:gs>
            <a:gs pos="0">
              <a:schemeClr val="tx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4301" y="326625"/>
            <a:ext cx="2569143" cy="1107540"/>
          </a:xfrm>
        </p:spPr>
        <p:txBody>
          <a:bodyPr/>
          <a:lstStyle/>
          <a:p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Слива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72635">
            <a:off x="1713296" y="3176549"/>
            <a:ext cx="2479949" cy="13796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655" y="1854318"/>
            <a:ext cx="5607518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6050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2">
                <a:lumMod val="60000"/>
                <a:lumOff val="40000"/>
              </a:schemeClr>
            </a:gs>
            <a:gs pos="0">
              <a:schemeClr val="tx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466121" y="481264"/>
            <a:ext cx="2464069" cy="1084296"/>
          </a:xfrm>
        </p:spPr>
        <p:txBody>
          <a:bodyPr/>
          <a:lstStyle/>
          <a:p>
            <a:pPr eaLnBrk="1" hangingPunct="1"/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Апельсин</a:t>
            </a:r>
          </a:p>
        </p:txBody>
      </p:sp>
      <p:pic>
        <p:nvPicPr>
          <p:cNvPr id="16388" name="Picture 9" descr="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13659" y="1844675"/>
            <a:ext cx="4465404" cy="40388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87" b="100000" l="431" r="961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301" y="1912052"/>
            <a:ext cx="3464348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3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2">
                <a:lumMod val="60000"/>
                <a:lumOff val="40000"/>
              </a:schemeClr>
            </a:gs>
            <a:gs pos="0">
              <a:schemeClr val="tx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5537" y="394001"/>
            <a:ext cx="2300438" cy="1325563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rgbClr val="92D05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Лимон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11" y="3142179"/>
            <a:ext cx="2133785" cy="1371719"/>
          </a:xfrm>
          <a:effectLst>
            <a:glow rad="127000">
              <a:srgbClr val="FFFF00"/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055" y="2143076"/>
            <a:ext cx="5895700" cy="39304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3139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2">
                <a:lumMod val="60000"/>
                <a:lumOff val="40000"/>
              </a:schemeClr>
            </a:gs>
            <a:gs pos="0">
              <a:schemeClr val="tx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Туча</a:t>
            </a:r>
            <a:endParaRPr lang="ru-RU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77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43</Words>
  <Application>Microsoft Office PowerPoint</Application>
  <PresentationFormat>Широкоэкранный</PresentationFormat>
  <Paragraphs>15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 Unicode MS</vt:lpstr>
      <vt:lpstr>Arial</vt:lpstr>
      <vt:lpstr>Calibri</vt:lpstr>
      <vt:lpstr>Calibri Light</vt:lpstr>
      <vt:lpstr>Times New Roman</vt:lpstr>
      <vt:lpstr>Тема Office</vt:lpstr>
      <vt:lpstr>Лунтик в гостях у детей</vt:lpstr>
      <vt:lpstr>                 Я родился</vt:lpstr>
      <vt:lpstr>Яблоко</vt:lpstr>
      <vt:lpstr>Груша</vt:lpstr>
      <vt:lpstr>Банан</vt:lpstr>
      <vt:lpstr>Слива</vt:lpstr>
      <vt:lpstr>Апельсин</vt:lpstr>
      <vt:lpstr>Лимон </vt:lpstr>
      <vt:lpstr>                            Туча</vt:lpstr>
      <vt:lpstr>Солнышко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Луннтик</dc:title>
  <dc:creator>андрей шабанов</dc:creator>
  <cp:lastModifiedBy>андрей шабанов</cp:lastModifiedBy>
  <cp:revision>12</cp:revision>
  <dcterms:created xsi:type="dcterms:W3CDTF">2013-11-12T14:24:40Z</dcterms:created>
  <dcterms:modified xsi:type="dcterms:W3CDTF">2015-02-24T15:46:23Z</dcterms:modified>
</cp:coreProperties>
</file>