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912-6FEB-46C0-A8DA-6B08D1F8D8D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52A-E82A-4C69-887A-EECF3ECA9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912-6FEB-46C0-A8DA-6B08D1F8D8D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52A-E82A-4C69-887A-EECF3ECA9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912-6FEB-46C0-A8DA-6B08D1F8D8D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52A-E82A-4C69-887A-EECF3ECA9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912-6FEB-46C0-A8DA-6B08D1F8D8D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52A-E82A-4C69-887A-EECF3ECA9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912-6FEB-46C0-A8DA-6B08D1F8D8D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52A-E82A-4C69-887A-EECF3ECA9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912-6FEB-46C0-A8DA-6B08D1F8D8D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52A-E82A-4C69-887A-EECF3ECA9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912-6FEB-46C0-A8DA-6B08D1F8D8D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52A-E82A-4C69-887A-EECF3ECA9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912-6FEB-46C0-A8DA-6B08D1F8D8D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52A-E82A-4C69-887A-EECF3ECA9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912-6FEB-46C0-A8DA-6B08D1F8D8D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52A-E82A-4C69-887A-EECF3ECA9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912-6FEB-46C0-A8DA-6B08D1F8D8D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B4352A-E82A-4C69-887A-EECF3ECA90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75912-6FEB-46C0-A8DA-6B08D1F8D8D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EB4352A-E82A-4C69-887A-EECF3ECA90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175912-6FEB-46C0-A8DA-6B08D1F8D8D6}" type="datetimeFigureOut">
              <a:rPr lang="ru-RU" smtClean="0"/>
              <a:pPr/>
              <a:t>18.02.2015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B4352A-E82A-4C69-887A-EECF3ECA904C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85795"/>
            <a:ext cx="7672414" cy="242889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 ПРОЕКТ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    «Огород на </a:t>
            </a:r>
            <a:r>
              <a:rPr lang="ru-RU" b="1" dirty="0" smtClean="0"/>
              <a:t>окошке»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         (2 мл. группа)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08" y="4786322"/>
            <a:ext cx="5143536" cy="164307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Руководитель проекта:</a:t>
            </a:r>
            <a:endParaRPr lang="ru-RU" dirty="0"/>
          </a:p>
          <a:p>
            <a:r>
              <a:rPr lang="ru-RU" b="1" dirty="0" err="1"/>
              <a:t>Симахина</a:t>
            </a:r>
            <a:r>
              <a:rPr lang="ru-RU" b="1" dirty="0"/>
              <a:t> М. А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Воспитатель </a:t>
            </a:r>
          </a:p>
          <a:p>
            <a:r>
              <a:rPr lang="ru-RU" b="1" dirty="0" smtClean="0"/>
              <a:t>МОУ </a:t>
            </a:r>
            <a:r>
              <a:rPr lang="ru-RU" b="1" dirty="0" err="1" smtClean="0"/>
              <a:t>д</a:t>
            </a:r>
            <a:r>
              <a:rPr lang="en-US" b="1" dirty="0" smtClean="0"/>
              <a:t>/c </a:t>
            </a:r>
            <a:r>
              <a:rPr lang="ru-RU" b="1" dirty="0" smtClean="0"/>
              <a:t>№</a:t>
            </a:r>
            <a:r>
              <a:rPr lang="ru-RU" b="1" dirty="0" smtClean="0">
                <a:latin typeface="+mj-lt"/>
              </a:rPr>
              <a:t>368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85794"/>
            <a:ext cx="8183880" cy="114300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Задачи проекта: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     1. Дать знания, что растения живые, их поливают, сажают, выращивают из семян. Расширить знания и представления детей о полезных свойствах овощей (лука, чеснока, укропа, перца, салата, огурцов) их строении и условиях, необходимых для их роста. </a:t>
            </a:r>
            <a:br>
              <a:rPr lang="ru-RU" sz="2000" dirty="0" smtClean="0"/>
            </a:br>
            <a:r>
              <a:rPr lang="ru-RU" sz="2000" dirty="0" smtClean="0"/>
              <a:t>2. Уточнить представления о труде взрослых, учить детей правильно называть трудовые действия. </a:t>
            </a:r>
            <a:br>
              <a:rPr lang="ru-RU" sz="2000" dirty="0" smtClean="0"/>
            </a:br>
            <a:r>
              <a:rPr lang="ru-RU" sz="2000" dirty="0" smtClean="0"/>
              <a:t>3. Воспитывать трудолюбие, бережное отношение к растениям. </a:t>
            </a:r>
            <a:br>
              <a:rPr lang="ru-RU" sz="2000" dirty="0" smtClean="0"/>
            </a:br>
            <a:r>
              <a:rPr lang="ru-RU" sz="2000" dirty="0" smtClean="0"/>
              <a:t>4. Получить положительные эмоции от полученных результатов. </a:t>
            </a:r>
            <a:br>
              <a:rPr lang="ru-RU" sz="2000" dirty="0" smtClean="0"/>
            </a:br>
            <a:r>
              <a:rPr lang="ru-RU" sz="2000" dirty="0" smtClean="0"/>
              <a:t>5. Обогащать словарный запас, развивать связную речь детей. </a:t>
            </a:r>
            <a:br>
              <a:rPr lang="ru-RU" sz="2000" dirty="0" smtClean="0"/>
            </a:br>
            <a:r>
              <a:rPr lang="ru-RU" sz="2000" dirty="0" smtClean="0"/>
              <a:t>Основные направления проекта: работа с дошкольниками</a:t>
            </a:r>
            <a:br>
              <a:rPr lang="ru-RU" sz="2000" dirty="0" smtClean="0"/>
            </a:br>
            <a:r>
              <a:rPr lang="ru-RU" sz="2000" dirty="0" smtClean="0"/>
              <a:t>Работа с родителями: в результате реализации проекта «Огород на окне»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3757610" cy="2439160"/>
          </a:xfrm>
        </p:spPr>
        <p:txBody>
          <a:bodyPr>
            <a:normAutofit/>
          </a:bodyPr>
          <a:lstStyle/>
          <a:p>
            <a:r>
              <a:rPr lang="ru-RU" dirty="0" smtClean="0"/>
              <a:t>Знакомимся с семенами перца</a:t>
            </a:r>
            <a:endParaRPr lang="ru-RU" dirty="0"/>
          </a:p>
        </p:txBody>
      </p:sp>
      <p:pic>
        <p:nvPicPr>
          <p:cNvPr id="4" name="Содержимое 3" descr="IMG_078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500562" y="1428736"/>
            <a:ext cx="4445159" cy="3071809"/>
          </a:xfrm>
        </p:spPr>
      </p:pic>
      <p:pic>
        <p:nvPicPr>
          <p:cNvPr id="5" name="Рисунок 4" descr="IMG_0791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285720" y="3786190"/>
            <a:ext cx="4073236" cy="2751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704088"/>
            <a:ext cx="4286280" cy="21534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Подготавливаем почву для посадки семян</a:t>
            </a:r>
            <a:endParaRPr lang="ru-RU" dirty="0"/>
          </a:p>
        </p:txBody>
      </p:sp>
      <p:pic>
        <p:nvPicPr>
          <p:cNvPr id="4" name="Содержимое 3" descr="IMG_0794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500562" y="1928802"/>
            <a:ext cx="4113139" cy="2928934"/>
          </a:xfrm>
        </p:spPr>
      </p:pic>
      <p:pic>
        <p:nvPicPr>
          <p:cNvPr id="6" name="Рисунок 5" descr="IMG_0798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357158" y="3429000"/>
            <a:ext cx="4000496" cy="300037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4329114" cy="2439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землю посадили, обязательно полили!</a:t>
            </a:r>
            <a:endParaRPr lang="ru-RU" dirty="0"/>
          </a:p>
        </p:txBody>
      </p:sp>
      <p:pic>
        <p:nvPicPr>
          <p:cNvPr id="4" name="Содержимое 3" descr="IMG_0800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572000" y="1714488"/>
            <a:ext cx="4357686" cy="3268265"/>
          </a:xfrm>
        </p:spPr>
      </p:pic>
      <p:pic>
        <p:nvPicPr>
          <p:cNvPr id="5" name="Рисунок 4" descr="IMG_0809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3536156"/>
            <a:ext cx="4429124" cy="332184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8676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Поливать не забываем, холодным душем обливаем и , конечно, наблюдаем!</a:t>
            </a:r>
            <a:endParaRPr lang="ru-RU" dirty="0"/>
          </a:p>
        </p:txBody>
      </p:sp>
      <p:pic>
        <p:nvPicPr>
          <p:cNvPr id="4" name="Содержимое 3" descr="IMG_0850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500562" y="2928934"/>
            <a:ext cx="4381498" cy="3286124"/>
          </a:xfrm>
        </p:spPr>
      </p:pic>
      <p:pic>
        <p:nvPicPr>
          <p:cNvPr id="5" name="Рисунок 4" descr="IMG_085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0" y="2857496"/>
            <a:ext cx="4429124" cy="332184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4857752" cy="2510598"/>
          </a:xfrm>
        </p:spPr>
        <p:txBody>
          <a:bodyPr>
            <a:noAutofit/>
          </a:bodyPr>
          <a:lstStyle/>
          <a:p>
            <a:r>
              <a:rPr lang="ru-RU" sz="4000" dirty="0" smtClean="0"/>
              <a:t>Наши работы: Бедный зайчик заболел. Однажды хозяйка с базара пришла...</a:t>
            </a:r>
            <a:endParaRPr lang="ru-RU" sz="4000" dirty="0"/>
          </a:p>
        </p:txBody>
      </p:sp>
      <p:pic>
        <p:nvPicPr>
          <p:cNvPr id="4" name="Содержимое 3" descr="P1090141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428596" y="3286124"/>
            <a:ext cx="4191030" cy="3214710"/>
          </a:xfrm>
        </p:spPr>
      </p:pic>
      <p:pic>
        <p:nvPicPr>
          <p:cNvPr id="6" name="Рисунок 5" descr="P1090146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929190" y="3786190"/>
            <a:ext cx="3857620" cy="2893215"/>
          </a:xfrm>
          <a:prstGeom prst="rect">
            <a:avLst/>
          </a:prstGeom>
        </p:spPr>
      </p:pic>
      <p:pic>
        <p:nvPicPr>
          <p:cNvPr id="7" name="Рисунок 6" descr="P1090149.JPG"/>
          <p:cNvPicPr>
            <a:picLocks noChangeAspect="1"/>
          </p:cNvPicPr>
          <p:nvPr/>
        </p:nvPicPr>
        <p:blipFill>
          <a:blip r:embed="rId4" cstate="screen"/>
          <a:stretch>
            <a:fillRect/>
          </a:stretch>
        </p:blipFill>
        <p:spPr>
          <a:xfrm>
            <a:off x="4929190" y="428604"/>
            <a:ext cx="4000496" cy="300037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Наш перец стал совсем большим!!!</a:t>
            </a:r>
            <a:endParaRPr lang="ru-RU" dirty="0"/>
          </a:p>
        </p:txBody>
      </p:sp>
      <p:pic>
        <p:nvPicPr>
          <p:cNvPr id="4" name="Содержимое 3" descr="IMG_0036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666569" y="1935163"/>
            <a:ext cx="7810861" cy="4389437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Посадили наш перец на огороде!</a:t>
            </a:r>
            <a:endParaRPr lang="ru-RU" dirty="0"/>
          </a:p>
        </p:txBody>
      </p:sp>
      <p:pic>
        <p:nvPicPr>
          <p:cNvPr id="4" name="Содержимое 3" descr="IMG_0039.JPG"/>
          <p:cNvPicPr>
            <a:picLocks noGrp="1" noChangeAspect="1"/>
          </p:cNvPicPr>
          <p:nvPr>
            <p:ph idx="1"/>
          </p:nvPr>
        </p:nvPicPr>
        <p:blipFill>
          <a:blip r:embed="rId2" cstate="screen"/>
          <a:stretch>
            <a:fillRect/>
          </a:stretch>
        </p:blipFill>
        <p:spPr>
          <a:xfrm>
            <a:off x="0" y="1357298"/>
            <a:ext cx="5048438" cy="2837050"/>
          </a:xfrm>
        </p:spPr>
      </p:pic>
      <p:pic>
        <p:nvPicPr>
          <p:cNvPr id="5" name="Рисунок 4" descr="IMG_0042.JPG"/>
          <p:cNvPicPr>
            <a:picLocks noChangeAspect="1"/>
          </p:cNvPicPr>
          <p:nvPr/>
        </p:nvPicPr>
        <p:blipFill>
          <a:blip r:embed="rId3" cstate="screen"/>
          <a:stretch>
            <a:fillRect/>
          </a:stretch>
        </p:blipFill>
        <p:spPr>
          <a:xfrm>
            <a:off x="4357686" y="4429132"/>
            <a:ext cx="4786314" cy="242886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137</TotalTime>
  <Words>121</Words>
  <Application>Microsoft Office PowerPoint</Application>
  <PresentationFormat>Экран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 ПРОЕКТ      «Огород на окошке»          (2 мл. группа)</vt:lpstr>
      <vt:lpstr>    Задачи проекта: </vt:lpstr>
      <vt:lpstr>Знакомимся с семенами перца</vt:lpstr>
      <vt:lpstr>Подготавливаем почву для посадки семян</vt:lpstr>
      <vt:lpstr>В землю посадили, обязательно полили!</vt:lpstr>
      <vt:lpstr>Поливать не забываем, холодным душем обливаем и , конечно, наблюдаем!</vt:lpstr>
      <vt:lpstr>Наши работы: Бедный зайчик заболел. Однажды хозяйка с базара пришла...</vt:lpstr>
      <vt:lpstr>Наш перец стал совсем большим!!!</vt:lpstr>
      <vt:lpstr>Посадили наш перец на огороде!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   «Огород на подоконнике»          (2 мл. группа)</dc:title>
  <dc:creator>usr</dc:creator>
  <cp:lastModifiedBy>usr</cp:lastModifiedBy>
  <cp:revision>14</cp:revision>
  <dcterms:created xsi:type="dcterms:W3CDTF">2014-05-26T14:50:54Z</dcterms:created>
  <dcterms:modified xsi:type="dcterms:W3CDTF">2015-02-18T06:51:36Z</dcterms:modified>
</cp:coreProperties>
</file>