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6B160C-1DD4-4528-B662-12DE6C7B8FE9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42852"/>
            <a:ext cx="4786346" cy="990600"/>
          </a:xfrm>
        </p:spPr>
        <p:txBody>
          <a:bodyPr/>
          <a:lstStyle/>
          <a:p>
            <a:pPr algn="ctr"/>
            <a:r>
              <a:rPr lang="ru-RU" sz="4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Кляксы</a:t>
            </a:r>
            <a:endParaRPr lang="ru-RU" sz="48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40" y="1571612"/>
            <a:ext cx="5572164" cy="1928826"/>
          </a:xfrm>
          <a:prstGeom prst="rect">
            <a:avLst/>
          </a:prstGeom>
        </p:spPr>
        <p:txBody>
          <a:bodyPr vert="horz" lIns="45720" tIns="0" rIns="45720" bIns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5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Это упражнение развивает у детей интуицию, чувствительность к пространственным отношениям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3429000"/>
            <a:ext cx="5429256" cy="2071702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1" i="1" u="sng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Задание: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1" i="1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каждой кляксе спрятался какой-то зверь. Или не зверь…</a:t>
            </a:r>
            <a:r>
              <a:rPr kumimoji="0" lang="ru-RU" sz="2200" b="1" i="1" u="none" strike="noStrike" kern="1200" normalizeH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200" b="1" i="1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 спеши. Всмотрись внимательно, кого напоминает каждая из клякс.  Какие звери спрятались в них?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200" b="1" i="0" u="none" strike="noStrike" kern="120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218" name="Picture 2" descr="C:\Documents and Settings\Admin\Рабочий стол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5146488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266" name="Picture 2" descr="C:\Documents and Settings\Admin\Рабочий стол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4429156" cy="37541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2" name="Picture 2" descr="C:\Documents and Settings\Admin\Рабочий стол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5524500" cy="5172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2400288" cy="677246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5524500" cy="4810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2400288" cy="677246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95462"/>
            <a:ext cx="5186384" cy="40065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1" name="Picture 3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5524500" cy="3819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C:\Documents and Settings\Admin\Рабочий стол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4714896" cy="48154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4000505" cy="52644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46505">
            <a:off x="1807386" y="2059204"/>
            <a:ext cx="4889018" cy="3202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171" name="Picture 3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2"/>
          <a:srcRect r="12068"/>
          <a:stretch>
            <a:fillRect/>
          </a:stretch>
        </p:blipFill>
        <p:spPr bwMode="auto">
          <a:xfrm>
            <a:off x="1785918" y="1428736"/>
            <a:ext cx="4857784" cy="4810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2114536" cy="605808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это?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195" name="Picture 3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071966" cy="45759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77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Кляксы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Log</dc:creator>
  <cp:lastModifiedBy>Admin</cp:lastModifiedBy>
  <cp:revision>21</cp:revision>
  <dcterms:created xsi:type="dcterms:W3CDTF">2010-12-04T07:29:33Z</dcterms:created>
  <dcterms:modified xsi:type="dcterms:W3CDTF">2011-04-16T18:22:27Z</dcterms:modified>
</cp:coreProperties>
</file>