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466" r:id="rId3"/>
    <p:sldId id="467" r:id="rId4"/>
    <p:sldId id="465" r:id="rId5"/>
    <p:sldId id="488" r:id="rId6"/>
    <p:sldId id="480" r:id="rId7"/>
    <p:sldId id="483" r:id="rId8"/>
    <p:sldId id="462" r:id="rId9"/>
    <p:sldId id="445" r:id="rId10"/>
    <p:sldId id="453" r:id="rId11"/>
    <p:sldId id="448" r:id="rId12"/>
    <p:sldId id="449" r:id="rId13"/>
    <p:sldId id="456" r:id="rId14"/>
    <p:sldId id="4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1259" autoAdjust="0"/>
  </p:normalViewPr>
  <p:slideViewPr>
    <p:cSldViewPr>
      <p:cViewPr>
        <p:scale>
          <a:sx n="76" d="100"/>
          <a:sy n="76" d="100"/>
        </p:scale>
        <p:origin x="-10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C5F7E-1733-4B62-8CCE-F875D21F9782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FA2D1-E4BA-48C0-84BE-269569D02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0D2F-0A1D-4E7C-842C-6EF549140121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A0E4-E499-4A6F-8EBC-969C275C0AD4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A20A-19AA-4595-A2DC-8A0F15734959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1AB8AA-1412-4233-A277-4B2B1CBA8134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B7C9-4C37-4AA3-8963-9042BAC0ABE0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D795-5D7F-46E0-B604-2515D841C083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1ED1-F959-4832-B8A3-9305EE803B01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36AA-1E2E-4546-B802-6EF6134D24BB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274-1A37-4BF3-B2AD-045EFED89613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76758C-388F-4E49-9321-43F7D6A529DA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301A-2B37-4B12-B10D-79D40470613C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AB5E6C-2E27-4D55-B417-AD72BAD0D135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D1A0ED-190D-4451-8768-EA04A99535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«ЗДРАВСТВУЙ, ОСЕНЬ!»</a:t>
            </a:r>
            <a:endParaRPr lang="ru-RU" sz="48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7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проекта:</a:t>
            </a:r>
            <a:endParaRPr lang="ru-RU" sz="7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развитие.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ппликация</a:t>
            </a:r>
            <a:r>
              <a:rPr lang="ru-RU" sz="3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204862"/>
            <a:ext cx="387191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                   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Осень в лесу     (рисование красками)</a:t>
            </a:r>
            <a:b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\\Gostinaya\SharedDocs\мама детский сад\DSCN476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262" y="1844824"/>
            <a:ext cx="4454525" cy="334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1"/>
            <a:ext cx="8929718" cy="6993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Делаем    коллективную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аппликацию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Пользователь\Рабочий стол\проект осень\от таньки\IMG_017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297" y="987240"/>
            <a:ext cx="2928958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Пользователь\Рабочий стол\проект осень\от таньки\IMG_018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361176"/>
            <a:ext cx="3672408" cy="273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03222"/>
            <a:ext cx="4176464" cy="338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Грибочки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(лепка)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Пользователь\Рабочий стол\проект осень\IMG_019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56792"/>
            <a:ext cx="3999387" cy="307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Пользователь\Рабочий стол\проект осень\IMG_02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707274" cy="286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Праздник « Осень»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Пользователь\Рабочий стол\проект осень\P101006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786082" cy="264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Пользователь\Рабочий стол\проект осень\P101005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000108"/>
            <a:ext cx="2786082" cy="264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Пользователь\Рабочий стол\проект осень\P101007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147" y="3068960"/>
            <a:ext cx="2745765" cy="257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 Формирование целостности картины мира. </a:t>
            </a:r>
            <a:b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Приметы 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осени.     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(Ознакомительная беседа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\\Gostinaya\SharedDocs\мама детский сад\DSCN475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51072"/>
            <a:ext cx="4397031" cy="326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351072"/>
            <a:ext cx="3818808" cy="323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Животные    готовятся   к  зиме  </a:t>
            </a:r>
            <a:r>
              <a:rPr lang="ru-RU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 ознакомительная беседа)</a:t>
            </a:r>
            <a:r>
              <a:rPr lang="ru-RU" sz="3100" dirty="0" smtClean="0">
                <a:solidFill>
                  <a:schemeClr val="bg2"/>
                </a:solidFill>
              </a:rPr>
              <a:t/>
            </a:r>
            <a:br>
              <a:rPr lang="ru-RU" sz="3100" dirty="0" smtClean="0">
                <a:solidFill>
                  <a:schemeClr val="bg2"/>
                </a:solidFill>
              </a:rPr>
            </a:br>
            <a:endParaRPr lang="ru-RU" sz="3100" dirty="0">
              <a:solidFill>
                <a:schemeClr val="bg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3883418"/>
            <a:ext cx="3909709" cy="275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\\Gostinaya\SharedDocs\мама детский сад\DSCN477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91130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Дидактическая  игра  «Перелётные  и зимующие  птицы»</a:t>
            </a:r>
            <a:endParaRPr lang="ru-RU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357562"/>
            <a:ext cx="4572032" cy="326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1357298"/>
            <a:ext cx="3973613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             Игра «Чудесный  мешочек  овощей»</a:t>
            </a:r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5" name="Рисунок 4" descr="C:\Documents and Settings\Пользователь\Рабочий стол\проект осень\фотки к проекту осень\DSCN488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10741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Пользователь\Рабочий стол\проект осень\фотки к проекту осень\DSCN4887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77123"/>
            <a:ext cx="197008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Пользователь\Рабочий стол\проект осень\фотки к проекту осень\DSCN487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0577"/>
            <a:ext cx="200026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Пользователь\Рабочий стол\проект осень\фотки к проекту осень\DSCN4878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666" y="792954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                           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Множество «Яблоки»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7"/>
            <a:ext cx="3679670" cy="389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12777"/>
            <a:ext cx="3634253" cy="389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Сложи из палочек грибок    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Конструирование, развитие  воображения  и  творчества)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306" y="885269"/>
            <a:ext cx="2919267" cy="290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886" y="824128"/>
            <a:ext cx="2752346" cy="30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80016"/>
            <a:ext cx="3168352" cy="246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640" y="3919609"/>
            <a:ext cx="280796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          </a:t>
            </a:r>
            <a:r>
              <a:rPr lang="ru-RU" sz="3100" dirty="0" smtClean="0">
                <a:solidFill>
                  <a:schemeClr val="bg2"/>
                </a:solidFill>
              </a:rPr>
              <a:t> КОММУНИКАЦИЯ</a:t>
            </a:r>
            <a:r>
              <a:rPr lang="ru-RU" sz="2800" dirty="0" smtClean="0">
                <a:solidFill>
                  <a:schemeClr val="bg2"/>
                </a:solidFill>
              </a:rPr>
              <a:t>. 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Настольный театр:    «Три поросёнка»</a:t>
            </a:r>
            <a:endParaRPr lang="ru-RU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\\Gostinaya\SharedDocs\мама детский сад\DSCN477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249" y="1196752"/>
            <a:ext cx="3911596" cy="2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Gostinaya\SharedDocs\мама детский сад\DSCN477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783363" cy="2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Gostinaya\SharedDocs\мама детский сад\DSCN478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423" y="3861048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A0ED-190D-4451-8768-EA04A995351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9144064" cy="10527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Составление  рассказов  по картинам  осенней    тематики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12537"/>
            <a:ext cx="3528392" cy="320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Documents and Settings\Пользователь\Рабочий стол\проект осень\фотки к проекту осень\DSCN48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46" y="2924944"/>
            <a:ext cx="397574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5406</TotalTime>
  <Words>108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   проекта:</vt:lpstr>
      <vt:lpstr>Познавательное развитие. Формирование целостности картины мира.   Приметы  осени.     (Ознакомительная беседа)</vt:lpstr>
      <vt:lpstr>Животные    готовятся   к  зиме  ( ознакомительная беседа) </vt:lpstr>
      <vt:lpstr>Дидактическая  игра  «Перелётные  и зимующие  птицы»</vt:lpstr>
      <vt:lpstr>             Игра «Чудесный  мешочек  овощей»</vt:lpstr>
      <vt:lpstr>                            Множество «Яблоки»</vt:lpstr>
      <vt:lpstr>Сложи из палочек грибок    (Конструирование, развитие  воображения  и  творчества)</vt:lpstr>
      <vt:lpstr>           КОММУНИКАЦИЯ.  Настольный театр:    «Три поросёнка»</vt:lpstr>
      <vt:lpstr>Составление  рассказов  по картинам  осенней    тематики</vt:lpstr>
      <vt:lpstr>Художественно-эстетическое развитие. Аппликация </vt:lpstr>
      <vt:lpstr>                    Осень в лесу     (рисование красками) </vt:lpstr>
      <vt:lpstr>                     Делаем    коллективную    аппликацию </vt:lpstr>
      <vt:lpstr>                    Грибочки   (лепка) </vt:lpstr>
      <vt:lpstr>                Праздник « Осень»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Р Е З Е Н Т А Ц Я</dc:title>
  <dc:creator>Пользователь</dc:creator>
  <cp:lastModifiedBy>Татьяна Герштейн</cp:lastModifiedBy>
  <cp:revision>537</cp:revision>
  <dcterms:created xsi:type="dcterms:W3CDTF">2012-11-25T18:19:01Z</dcterms:created>
  <dcterms:modified xsi:type="dcterms:W3CDTF">2015-02-03T06:17:48Z</dcterms:modified>
</cp:coreProperties>
</file>