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56" r:id="rId2"/>
    <p:sldId id="260" r:id="rId3"/>
    <p:sldId id="262" r:id="rId4"/>
    <p:sldId id="257" r:id="rId5"/>
    <p:sldId id="258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A751A-D2B3-4CFB-A83C-11F60B34DDA2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700BD-214F-4555-B04B-12CB255B9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700BD-214F-4555-B04B-12CB255B964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1037-D55D-4533-91FB-114945EEF2F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D532-1059-4401-8215-8BF9D175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1037-D55D-4533-91FB-114945EEF2F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D532-1059-4401-8215-8BF9D175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1037-D55D-4533-91FB-114945EEF2F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D532-1059-4401-8215-8BF9D175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1037-D55D-4533-91FB-114945EEF2F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D532-1059-4401-8215-8BF9D175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1037-D55D-4533-91FB-114945EEF2F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D532-1059-4401-8215-8BF9D175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1037-D55D-4533-91FB-114945EEF2F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D532-1059-4401-8215-8BF9D175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1037-D55D-4533-91FB-114945EEF2F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D532-1059-4401-8215-8BF9D175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1037-D55D-4533-91FB-114945EEF2F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D532-1059-4401-8215-8BF9D175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1037-D55D-4533-91FB-114945EEF2F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D532-1059-4401-8215-8BF9D175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1037-D55D-4533-91FB-114945EEF2F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D532-1059-4401-8215-8BF9D175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1037-D55D-4533-91FB-114945EEF2F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D532-1059-4401-8215-8BF9D175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1037-D55D-4533-91FB-114945EEF2F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ED532-1059-4401-8215-8BF9D175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Театрализация в детском саду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00438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Понятие  театрализованной игры, ее значение в развитии коммуникативных навыков у детей 4-5 лет.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Виды театрализованных игр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Игры</a:t>
            </a:r>
            <a:r>
              <a:rPr lang="ru-RU" sz="2000" dirty="0" smtClean="0"/>
              <a:t> – драматизации , где каждый ребенок выполняет свою роль. Детям эмоционально прочитывают произведение (2-4 раза); для обыгрывания более сложных произведения подбирается иллюстрации, слайды, аудио записи.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Игры с настольным театром</a:t>
            </a:r>
            <a:r>
              <a:rPr lang="ru-RU" sz="2000" dirty="0" smtClean="0"/>
              <a:t>. Действия с предметом, дети озвучивают роли, повторяют или сочиняют сюжет.</a:t>
            </a:r>
          </a:p>
          <a:p>
            <a:r>
              <a:rPr lang="ru-RU" sz="2000" b="1" dirty="0" smtClean="0"/>
              <a:t>Игры детей с различными видами театров- </a:t>
            </a:r>
            <a:r>
              <a:rPr lang="ru-RU" sz="2000" dirty="0" err="1" smtClean="0"/>
              <a:t>фланелеграф</a:t>
            </a:r>
            <a:r>
              <a:rPr lang="ru-RU" sz="2000" dirty="0" smtClean="0"/>
              <a:t>, пальчиковый, «петрушек», бибабо, марионетки. Необходимо научить детей действовать фигурками, сочинять движения и речь героев.</a:t>
            </a:r>
            <a:endParaRPr lang="ru-RU" sz="20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1857364"/>
            <a:ext cx="7143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Расширяются и углубляются знания детей об окружающем мире.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Развиваются психические процесс: внимание, память, восприятие, воображение;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Происходит развитие различных анализаторов: зрительного, слухового,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речедвигательного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Активизируется и совершенствуется словарный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запас,грамматический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строй речи, звукопроизношение, навыки связной речи, интонационная сторона речи,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темп,выразительность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Совершенствуется моторика, координация, целенаправленность;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Совершенствуется моторика, координация,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целенапрвленность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движений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эмоцианально-волевая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сфера 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Происходит коррекция поведения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Стимулируется развитие творческой, поисковой активности, самостоятельности.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idx="1"/>
          </p:nvPr>
        </p:nvSpPr>
        <p:spPr>
          <a:xfrm>
            <a:off x="428596" y="2000240"/>
            <a:ext cx="7429552" cy="438912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хорошая возможность  раскрытия творческой направленности личности. Дети учатся замечать                                                                      в окружающем мире интересные идеи, воплощать их, создавать свой художественный образ персонажа, у них развивается творческое воображение, ассоциативное мышление. Речь, умение видеть необычные моменты в обыденном.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Театрализованная деятельность помогает ребенку преодолеть робость, неуверенность в себе, застенчивость.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 театр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ребенку развиваться всесторонне.        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015286" cy="14184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Значение   театрализованной деятельности                                                                    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1714488"/>
            <a:ext cx="7239000" cy="4774882"/>
          </a:xfr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Расширяются и углубляются знания детей об окружающем мире.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Развиваются психические процесс: внимание, память, восприятие, воображение;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Происходит развитие различных анализаторов: зрительного, слухового,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речедвигательного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Активизируется и совершенствуется словарный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запас,грамматический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строй речи, звукопроизношение, навыки связной речи, интонационная сторона речи,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темп,выразительность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Совершенствуется моторика, координация, целенаправленность;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Совершенствуется моторика, координация,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целенапрвленность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движений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Развивается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эмоцианально-волевая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сфера 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Происходит коррекция поведения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Стимулируется развитие творческой, поисковой активности, самостоятельности.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786063" y="514350"/>
            <a:ext cx="6357937" cy="914400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Условия для развития театрализованных игр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2857500" y="1714500"/>
            <a:ext cx="6286500" cy="442912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Необходимо учить детей с раннего возраста вслушиваться в художественное слово, эмоционально откликаться на него.</a:t>
            </a:r>
          </a:p>
          <a:p>
            <a:r>
              <a:rPr lang="ru-RU" sz="2000" dirty="0" smtClean="0"/>
              <a:t>Развивать  интерес и представления к различным видам театров, театрализованной деятельности.</a:t>
            </a:r>
          </a:p>
          <a:p>
            <a:r>
              <a:rPr lang="ru-RU" sz="2000" dirty="0" smtClean="0"/>
              <a:t>Оснащать театрализованные игры разнообразными костюмами игрушками и другим оборудованием.</a:t>
            </a:r>
          </a:p>
          <a:p>
            <a:r>
              <a:rPr lang="ru-RU" sz="2000" dirty="0" smtClean="0"/>
              <a:t>Использовать хорошо известные детям произведения моральной идеей, с персонажами.</a:t>
            </a:r>
          </a:p>
          <a:p>
            <a:r>
              <a:rPr lang="ru-RU" sz="2000" dirty="0" smtClean="0"/>
              <a:t>Для театрализованной деятельности необходимо наличие уголка ряженья с элементами костюмов (шапочки-ушки, хвостики).</a:t>
            </a:r>
          </a:p>
          <a:p>
            <a:r>
              <a:rPr lang="ru-RU" sz="2000" dirty="0" smtClean="0"/>
              <a:t>Для развития интереса нужно использовать пальчиковые игры, где используют речь и имитацию движений.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Цель: </a:t>
            </a:r>
            <a:r>
              <a:rPr lang="ru-RU" sz="2000" dirty="0" smtClean="0"/>
              <a:t>Развивать артистические способности детей через театрализованную деятельность.</a:t>
            </a:r>
            <a:endParaRPr lang="ru-RU" sz="20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/>
              <a:t>Задачи:</a:t>
            </a:r>
          </a:p>
          <a:p>
            <a:r>
              <a:rPr lang="ru-RU" sz="2000" dirty="0" smtClean="0"/>
              <a:t>Совершенствовать артистические навыки детей, раскрепощать ребенка.</a:t>
            </a:r>
          </a:p>
          <a:p>
            <a:r>
              <a:rPr lang="ru-RU" sz="2000" dirty="0" smtClean="0"/>
              <a:t>Последовательно знакомить детей с видами театра;</a:t>
            </a:r>
          </a:p>
          <a:p>
            <a:r>
              <a:rPr lang="ru-RU" sz="2000" dirty="0" smtClean="0"/>
              <a:t>Работать над речью, интонацией.</a:t>
            </a:r>
          </a:p>
          <a:p>
            <a:r>
              <a:rPr lang="ru-RU" sz="2000" dirty="0" smtClean="0"/>
              <a:t>Пробуждать в детях способности живо представлять себе происходящее, горячо сочувствовать, сопереживать.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Театрализованная игра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Направлена на первичное формирование у детей необходимых знаний умений и навыков в рамках актерства, развитие игрового поведения, эстетического чувства, творческого отношения к любому делу, умения общения со сверстниками.</a:t>
            </a:r>
          </a:p>
          <a:p>
            <a:r>
              <a:rPr lang="ru-RU" sz="2000" dirty="0" smtClean="0"/>
              <a:t>  По своей природе театральная игра наиболее близко детской ролевой игре. </a:t>
            </a:r>
          </a:p>
          <a:p>
            <a:r>
              <a:rPr lang="ru-RU" sz="2000" dirty="0" smtClean="0"/>
              <a:t>Важнейшим компонентом детской игры и театра выступает роль как освоение и познание окружающей действительности, как ее художественное отражение.</a:t>
            </a:r>
          </a:p>
          <a:p>
            <a:r>
              <a:rPr lang="ru-RU" sz="2000" dirty="0" smtClean="0"/>
              <a:t> основные цели данного  направления театральной деятельности это обучение игровому процессу, социальная адаптация и </a:t>
            </a:r>
            <a:r>
              <a:rPr lang="ru-RU" sz="2000" dirty="0" err="1" smtClean="0"/>
              <a:t>коррекционно</a:t>
            </a:r>
            <a:r>
              <a:rPr lang="ru-RU" sz="2000" dirty="0" smtClean="0"/>
              <a:t>- развивающая.          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554</Words>
  <Application>Microsoft Office PowerPoint</Application>
  <PresentationFormat>Экран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Театрализация в детском саду</vt:lpstr>
      <vt:lpstr>Виды театрализованных игр</vt:lpstr>
      <vt:lpstr>Слайд 3</vt:lpstr>
      <vt:lpstr>                            </vt:lpstr>
      <vt:lpstr>Значение   театрализованной деятельности                                                                      </vt:lpstr>
      <vt:lpstr>Условия для развития театрализованных игр</vt:lpstr>
      <vt:lpstr>Цель: Развивать артистические способности детей через театрализованную деятельность.</vt:lpstr>
      <vt:lpstr>Театрализованная игра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Театрализация в детском саду</dc:title>
  <dc:creator>user</dc:creator>
  <cp:lastModifiedBy>user</cp:lastModifiedBy>
  <cp:revision>19</cp:revision>
  <dcterms:created xsi:type="dcterms:W3CDTF">2014-11-08T07:36:35Z</dcterms:created>
  <dcterms:modified xsi:type="dcterms:W3CDTF">2014-11-12T06:03:17Z</dcterms:modified>
</cp:coreProperties>
</file>