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2" r:id="rId2"/>
    <p:sldId id="257" r:id="rId3"/>
    <p:sldId id="263" r:id="rId4"/>
    <p:sldId id="281" r:id="rId5"/>
    <p:sldId id="283" r:id="rId6"/>
    <p:sldId id="284" r:id="rId7"/>
    <p:sldId id="269" r:id="rId8"/>
    <p:sldId id="271" r:id="rId9"/>
    <p:sldId id="272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268B5-4023-4932-B98D-9B50CD898EC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04B8-AD75-4CDE-A864-B76B9D653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5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4B8-AD75-4CDE-A864-B76B9D653B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14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estgif.ru/_ph/23/2/78652017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8085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990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etsad-131.narod.ru/olderfiles/1/DSC_0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91" y="696944"/>
            <a:ext cx="8251073" cy="54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49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888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картинки\Scan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99392"/>
            <a:ext cx="6552728" cy="70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53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артинки\94137036_Oboi_s_prekrasnymi_ugolkami_prirody_363_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3852" cy="629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671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oxota-ru.ru/load/Image/2s2%2818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128792" cy="626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78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0212"/>
            <a:ext cx="5898231" cy="6487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:\gp_107268_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111127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картинки\45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256164" cy="5442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78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картинки\0_7547e_568dda8c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56587" cy="543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61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картинки\isba-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54" t="15465"/>
          <a:stretch>
            <a:fillRect/>
          </a:stretch>
        </p:blipFill>
        <p:spPr bwMode="auto">
          <a:xfrm>
            <a:off x="683567" y="548680"/>
            <a:ext cx="8043861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98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276</TotalTime>
  <Words>1</Words>
  <Application>Microsoft Office PowerPoint</Application>
  <PresentationFormat>Экран (4:3)</PresentationFormat>
  <Paragraphs>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Татьяна</cp:lastModifiedBy>
  <cp:revision>17</cp:revision>
  <dcterms:created xsi:type="dcterms:W3CDTF">2014-01-17T02:18:14Z</dcterms:created>
  <dcterms:modified xsi:type="dcterms:W3CDTF">2014-01-19T11:38:23Z</dcterms:modified>
</cp:coreProperties>
</file>