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6" r:id="rId10"/>
    <p:sldId id="281" r:id="rId11"/>
    <p:sldId id="269" r:id="rId12"/>
    <p:sldId id="265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78" r:id="rId21"/>
    <p:sldId id="279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58246" cy="50006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г. Абакана  «Детский сад  комбинированного вида «Журавлик»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6400800" cy="457203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 средней группе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Абакана»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воспитатель: Трубачева Татьяна Евгеньевна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6868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Воспитатель: В нашем городе есть еще места, где можно отдохнуть. Может кто-то сразу узнал его? (Ответы детей).</a:t>
            </a:r>
            <a:endParaRPr lang="ru-RU" sz="2400" dirty="0"/>
          </a:p>
        </p:txBody>
      </p:sp>
      <p:pic>
        <p:nvPicPr>
          <p:cNvPr id="35842" name="Picture 2" descr="C:\Users\User\Desktop\03.02.2015\КУЛЬТУРНЫЕ ЦЕНТРЫ\116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2224"/>
            <a:ext cx="9144000" cy="5875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03.02.2015\сады мечты\e0cdf119e1c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214291"/>
            <a:ext cx="868680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Times New Roman" pitchFamily="18" charset="0"/>
              </a:rPr>
              <a:t>Воспитатель: Вы часто гуляете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Times New Roman" pitchFamily="18" charset="0"/>
              </a:rPr>
              <a:t> там с мамами, папами,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бабушками, дедушками.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Times New Roman" pitchFamily="18" charset="0"/>
              </a:rPr>
              <a:t>(Ответы детей).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728"/>
            <a:ext cx="8458200" cy="6286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7" name="Picture 1" descr="C:\Users\User\Desktop\03.02.2015\сады мечты\116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03.02.2015\сады мечты\1163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03.02.2015\сады мечты\img_7077-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03.02.2015\сады мечты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3000372"/>
          </a:xfrm>
          <a:prstGeom prst="rect">
            <a:avLst/>
          </a:prstGeom>
          <a:noFill/>
        </p:spPr>
      </p:pic>
      <p:pic>
        <p:nvPicPr>
          <p:cNvPr id="29699" name="Picture 3" descr="C:\Users\User\Desktop\03.02.2015\сады мечты\abakan-landshaftnyi-park-sady-mechty-mesto-otdyha-0002846722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3000372"/>
            <a:ext cx="592932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ВОСПИТАТЕЛЬ: А </a:t>
            </a:r>
            <a:r>
              <a:rPr lang="ru-RU" sz="3600" dirty="0" smtClean="0"/>
              <a:t>теперь шарик хочет снова погулять.</a:t>
            </a:r>
          </a:p>
          <a:p>
            <a:pPr>
              <a:buNone/>
            </a:pPr>
            <a:r>
              <a:rPr lang="ru-RU" sz="3600" dirty="0" smtClean="0"/>
              <a:t>Он зовет нас в парк «ОРЛЕНОК». Вы часто </a:t>
            </a:r>
            <a:r>
              <a:rPr lang="ru-RU" sz="3600" dirty="0" smtClean="0"/>
              <a:t>гуляете </a:t>
            </a:r>
            <a:r>
              <a:rPr lang="ru-RU" sz="3600" dirty="0" smtClean="0"/>
              <a:t>там </a:t>
            </a:r>
            <a:r>
              <a:rPr lang="ru-RU" sz="3600" dirty="0" smtClean="0"/>
              <a:t>всей семьёй, катались </a:t>
            </a:r>
            <a:r>
              <a:rPr lang="ru-RU" sz="3600" dirty="0" smtClean="0"/>
              <a:t>на аттракционах.</a:t>
            </a:r>
          </a:p>
          <a:p>
            <a:pPr>
              <a:buNone/>
            </a:pPr>
            <a:r>
              <a:rPr lang="ru-RU" sz="3600" dirty="0" smtClean="0"/>
              <a:t>Слайд с изображениями парка «ОРЛЕНОК».                                          (Рассказы детей о своих прогулках там</a:t>
            </a:r>
            <a:r>
              <a:rPr lang="ru-RU" sz="3600" dirty="0" smtClean="0"/>
              <a:t>.)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ser\Desktop\03.02.2015\КУЛЬТУРНЫЕ ЦЕНТРЫ\51666f111c1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03.02.2015\КУЛЬТУРНЫЕ ЦЕНТРЫ\618377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91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03.02.2015\КУЛЬТУРНЫЕ ЦЕНТРЫ\Эйфелева башня_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507209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ЦЕЛЬ:</a:t>
            </a:r>
            <a:r>
              <a:rPr lang="ru-RU" sz="1800" dirty="0" smtClean="0"/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социальной ситуации развития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процессе познавательного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развития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РАЗВИТИЯ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общение и взаимодействие со взрослыми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сверстниками;  УСЛОВИЯ ДЛЯ РАЗВИТИЯ ДИАЛОГОВОЙ РЕЧИ;  УСЛОВИЯ ДЛЯ РАЗВИТИЯ ИНТЕРЕСА К РОДНОМУ ГОРОДУ; УСЛОВИЯ ДЛЯ РАЗВИТИЯ ОРИЕНТИРОВКИ В ПРОСТРАНСТВЕ.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ОРГАНИЗАЦИЯ ДЕТСКИЙХ ВИДОВ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БЕСЕДА, ИГРА С МЯЧОМ,  ОБЩЕНИЕ СО ВЗРОСЛЫМ.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03.02.2015\КУЛЬТУРНЫЕ ЦЕНТРЫ\v_abakane_skoro_otkroetsya_detskiy_park_orlenok_thumb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03.02.2015\КУЛЬТУРНЫЕ ЦЕНТРЫ\image-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5937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Воспитатель: А давайте устроим свой аттракцион? Вставайте в круг, будем передавать мяч друг другу под музыку.</a:t>
            </a:r>
          </a:p>
          <a:p>
            <a:pPr>
              <a:buNone/>
            </a:pPr>
            <a:r>
              <a:rPr lang="ru-RU" sz="2400" dirty="0" smtClean="0"/>
              <a:t>(Звучит «Песенка друзей» из мультфильма «По дороге с облаками».)</a:t>
            </a:r>
          </a:p>
          <a:p>
            <a:pPr>
              <a:buNone/>
            </a:pPr>
            <a:r>
              <a:rPr lang="ru-RU" sz="2400" dirty="0" smtClean="0"/>
              <a:t>Игра под музыку.</a:t>
            </a:r>
          </a:p>
          <a:p>
            <a:pPr>
              <a:buNone/>
            </a:pPr>
            <a:r>
              <a:rPr lang="ru-RU" sz="2400" dirty="0" smtClean="0"/>
              <a:t>Воспитатель: Какие вы молодцы!</a:t>
            </a:r>
          </a:p>
          <a:p>
            <a:pPr>
              <a:buNone/>
            </a:pPr>
            <a:r>
              <a:rPr lang="ru-RU" sz="2400" dirty="0" smtClean="0"/>
              <a:t>Какие достопримечательности мы с вами увидели в нашем городе?      (Ответы детей)</a:t>
            </a:r>
          </a:p>
          <a:p>
            <a:pPr>
              <a:buNone/>
            </a:pPr>
            <a:r>
              <a:rPr lang="ru-RU" sz="2400" dirty="0" smtClean="0"/>
              <a:t>Шарик очень рад, что вы погуляли с ним по А</a:t>
            </a:r>
            <a:r>
              <a:rPr lang="ru-RU" sz="2400" dirty="0" smtClean="0"/>
              <a:t>бакану </a:t>
            </a:r>
            <a:r>
              <a:rPr lang="ru-RU" sz="2400" dirty="0" smtClean="0"/>
              <a:t>и </a:t>
            </a:r>
            <a:r>
              <a:rPr lang="ru-RU" sz="2400" dirty="0" smtClean="0"/>
              <a:t>показали ему </a:t>
            </a:r>
            <a:r>
              <a:rPr lang="ru-RU" sz="2400" dirty="0" smtClean="0"/>
              <a:t>свой </a:t>
            </a:r>
            <a:r>
              <a:rPr lang="ru-RU" sz="2400" dirty="0" smtClean="0"/>
              <a:t>город. </a:t>
            </a:r>
            <a:r>
              <a:rPr lang="ru-RU" sz="2400" dirty="0" smtClean="0"/>
              <a:t>А теперь ему пора в путь. На прогулке мы отпустим его, и он полетит дальше знакомиться с </a:t>
            </a:r>
            <a:r>
              <a:rPr lang="ru-RU" sz="2400" dirty="0" smtClean="0"/>
              <a:t>другими городами и расскажет другим детям о нашем красивом городе.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   Спасибо за внимание</a:t>
            </a:r>
            <a:endParaRPr lang="ru-RU" sz="40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643174" y="2071678"/>
            <a:ext cx="3500462" cy="32147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4"/>
            <a:ext cx="8458200" cy="600079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РАЗДАЕТСЯ СТУК В ДВЕРЬ.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ПРИВЛЕКАЕТ ДЕТЕЙ. ЗА ДВЕРЬЮ СЛЫШИТСЯ ШУМ. ВОСПИТАТЕЛЬ ОТКРЫВАЕ ДВЕРЬ. ЗА ДВЕРЬЮ ЗАРАНИЕ РАСПОЛАГАЕТСЯ ШАРИК, НАПОЛНЕННЫЙ ГЕЛИЕМ.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ВНОСИТ ЯРКИЙ ШАРИК.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РЕБЯТА, К НАМ В ГОСТИ ПРИЛЕТЕЛ НОВЫЙ ДРУГ – ВОЗДУШНЫЙ ШАРИК. ПОЗДАРОВАЕМСЯ С НИМ. ОН ПРИЛЕТЕЛ НЕ ПРОСТО ТАК К НАМ. ОН ХОЧЕТ УВИДЕТЬ ДОСТОПРИМЕЧАТЕЛЬНОСТИ НАШЕГО ГОРОДА. ДАВАЙТЕ ВСЕ ВМЕСТЕ ОТПРАВИМСЯ В ПУТЕШЕСТВИЕ ПО НАШЕМУ ГОРОДУ.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ГДЕ МЫ С ВАМИ ЖИВЕТ? КАК НАЗЫВАЕТСЯ НАШ ГОРОД? «АБАКАН»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НАШЕМ ГОРОДЕ МНОГО ДОСТОПРИМЕЧАТЕЛЬНОСТЕЙ – ИЗВЕСТНЫХ И ИНТЕРЕСНЫХ МЕСТ. ( ПАРКИ, ТЕАТРЫ, МУЗЕИ, ХРАМЫ, ПАМЯТНИКИ).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ВОСПИТАТЕЛЬ ДЕРГАЕТ НЕ ЗАМЕТНО ЗА ШАРИК)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ШАРИК СПРАШИВАЕ: А КАКИЕ ДОСТОПРИМЕЧАТЕЛЬНОСТИ НАШЕГО ГОРОДА ЗНАЕТЕ ВЫ РЕБЯТА.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ДЕТИ:…………………..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ШАРИКУ НЕ ТЕРПИТСЯ УВИДЕТЬ НАШ ГОРОД.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ЗАКРОЕМ ГЛАЗА, СЕЙЧАС МЫ МЫСЛЕННО ПЕРЕНЕСЕМСЯ НА УЛИЦУ.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ВОТ МЫ И ОКАЗАЛИСЬ НА УЛИЦЕ НАШЕГО ГОРОДА. ПОСМОТРИТЕ НА ФОТО. ВСЕ ВЫ НАВЕРНО БЫЛИ ЗДЕСЬ. МОЖЕТ КТО-ТО УЗНАЛ ЭТО МЕСТО. ОНО НАХОДИТСЯ НЕ ДОЛЕКО ОТ НАШЕГО ДЕТСКОГО САДА, ТАМ МОЖНО ГУЛЯТЬ КАТАТЬСЯ НА ВЕЛОСИПЕДЕ, РОЛИКАХ, КУПАТЬСЯ, КОРМИТЬ ГОЛУБЕЙ. ИАМ МНОГО ДЕРЕВЬЕВ И  ЦВЕТОВ.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ЭТО ПАРК КУЛЬТУРЫ И ОТДЫХА.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58200" cy="61436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</a:t>
            </a:r>
            <a:endParaRPr lang="ru-RU" sz="2800" dirty="0"/>
          </a:p>
        </p:txBody>
      </p:sp>
      <p:pic>
        <p:nvPicPr>
          <p:cNvPr id="1027" name="Picture 3" descr="C:\Users\User\Desktop\03.02.2015\зона отдыха\b3dd2fc670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03.02.2015\зона отдыха\полиция Абакан_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03.02.2015\зона отдыха\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Воспитатель: Шарику снова не терпится пуститься в путь.</a:t>
            </a:r>
          </a:p>
          <a:p>
            <a:pPr>
              <a:buNone/>
            </a:pPr>
            <a:r>
              <a:rPr lang="ru-RU" dirty="0" smtClean="0"/>
              <a:t>Воспитатель: В путь, ребята! Скорее за шариком! Он зовет нас в театр.</a:t>
            </a:r>
          </a:p>
          <a:p>
            <a:pPr>
              <a:buNone/>
            </a:pPr>
            <a:r>
              <a:rPr lang="ru-RU" dirty="0" smtClean="0"/>
              <a:t>(Воспитатель подводит детей к расстеленному пешеходному переходу.)</a:t>
            </a:r>
          </a:p>
          <a:p>
            <a:pPr>
              <a:buNone/>
            </a:pPr>
            <a:r>
              <a:rPr lang="ru-RU" dirty="0" smtClean="0"/>
              <a:t>Чтобы поспеть за шариком, нужно перейти дорогу. А как это сделать?</a:t>
            </a:r>
          </a:p>
          <a:p>
            <a:pPr>
              <a:buNone/>
            </a:pPr>
            <a:r>
              <a:rPr lang="ru-RU" dirty="0" smtClean="0"/>
              <a:t>Дети рассказывают, как можно перейти дорогу (по пешеходному переходу, на зеленый свет светофора.)</a:t>
            </a:r>
          </a:p>
          <a:p>
            <a:pPr>
              <a:buNone/>
            </a:pPr>
            <a:r>
              <a:rPr lang="ru-RU" dirty="0" smtClean="0"/>
              <a:t>В руках у воспитателя круги красного и зеленого цвета.</a:t>
            </a:r>
          </a:p>
          <a:p>
            <a:pPr>
              <a:buNone/>
            </a:pPr>
            <a:r>
              <a:rPr lang="ru-RU" dirty="0" smtClean="0"/>
              <a:t>Воспитатель: Красный свет -</a:t>
            </a:r>
          </a:p>
          <a:p>
            <a:pPr>
              <a:buNone/>
            </a:pPr>
            <a:r>
              <a:rPr lang="ru-RU" dirty="0" smtClean="0"/>
              <a:t>Дети: Дороги нет!</a:t>
            </a:r>
          </a:p>
          <a:p>
            <a:pPr>
              <a:buNone/>
            </a:pPr>
            <a:r>
              <a:rPr lang="ru-RU" dirty="0" smtClean="0"/>
              <a:t>Воспитатель: Желтый - приготовиться.</a:t>
            </a:r>
          </a:p>
          <a:p>
            <a:pPr>
              <a:buNone/>
            </a:pPr>
            <a:r>
              <a:rPr lang="ru-RU" dirty="0" smtClean="0"/>
              <a:t>Воспитатель: Свет зеленый говорит</a:t>
            </a:r>
          </a:p>
          <a:p>
            <a:pPr>
              <a:buNone/>
            </a:pPr>
            <a:r>
              <a:rPr lang="ru-RU" dirty="0" smtClean="0"/>
              <a:t>Дети: Путь свободен, путь открыт!</a:t>
            </a:r>
          </a:p>
          <a:p>
            <a:pPr>
              <a:buNone/>
            </a:pPr>
            <a:r>
              <a:rPr lang="ru-RU" dirty="0" smtClean="0"/>
              <a:t>(Дети переходят по пешеходному переходу.)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03.02.2015\театры\СКА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5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42"/>
            <a:ext cx="8477280" cy="58015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03.02.2015\театры\театр им. Лермонтов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4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350</Words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МБДОУ г. Абакана  «Детский сад  комбинированного вида «Журавлик»</vt:lpstr>
      <vt:lpstr>ЦЕЛЬ:  создание социальной ситуации развития             детей в процессе познавательного                                       развития.   Задачи: УСЛОВИЯ ДЛЯ РАЗВИТИЯ общение и взаимодействие со взрослыми и сверстниками;  УСЛОВИЯ ДЛЯ РАЗВИТИЯ ДИАЛОГОВОЙ РЕЧИ;  УСЛОВИЯ ДЛЯ РАЗВИТИЯ ИНТЕРЕСА К РОДНОМУ ГОРОДУ; УСЛОВИЯ ДЛЯ РАЗВИТИЯ ОРИЕНТИРОВКИ В ПРОСТРАНСТВЕ.   ОРГАНИЗАЦИЯ ДЕТСКИЙХ ВИДОВ ДЕЯТЕЛЬНОСТИ: БЕСЕДА, ИГРА С МЯЧОМ,  ОБЩЕНИЕ СО ВЗРОСЛЫМ.</vt:lpstr>
      <vt:lpstr>РАЗДАЕТСЯ СТУК В ДВЕРЬ.   ВОСПИТАТЕЛЬ ПРИВЛЕКАЕТ ДЕТЕЙ. ЗА ДВЕРЬЮ СЛЫШИТСЯ ШУМ. ВОСПИТАТЕЛЬ ОТКРЫВАЕ ДВЕРЬ. ЗА ДВЕРЬЮ ЗАРАНИЕ РАСПОЛАГАЕТСЯ ШАРИК, НАПОЛНЕННЫЙ ГЕЛИЕМ.   ВОСПИТАТЕЛЬ ВНОСИТ ЯРКИЙ ШАРИК. ВОСПИТАТЕЛЬ: РЕБЯТА, К НАМ В ГОСТИ ПРИЛЕТЕЛ НОВЫЙ ДРУГ – ВОЗДУШНЫЙ ШАРИК. ПОЗДАРОВАЕМСЯ С НИМ. ОН ПРИЛЕТЕЛ НЕ ПРОСТО ТАК К НАМ. ОН ХОЧЕТ УВИДЕТЬ ДОСТОПРИМЕЧАТЕЛЬНОСТИ НАШЕГО ГОРОДА. ДАВАЙТЕ ВСЕ ВМЕСТЕ ОТПРАВИМСЯ В ПУТЕШЕСТВИЕ ПО НАШЕМУ ГОРОДУ. А ГДЕ МЫ С ВАМИ ЖИВЕТ? КАК НАЗЫВАЕТСЯ НАШ ГОРОД? «АБАКАН» В НАШЕМ ГОРОДЕ МНОГО ДОСТОПРИМЕЧАТЕЛЬНОСТЕЙ – ИЗВЕСТНЫХ И ИНТЕРЕСНЫХ МЕСТ. ( ПАРКИ, ТЕАТРЫ, МУЗЕИ, ХРАМЫ, ПАМЯТНИКИ). ( ВОСПИТАТЕЛЬ ДЕРГАЕТ НЕ ЗАМЕТНО ЗА ШАРИК) ШАРИК СПРАШИВАЕ: А КАКИЕ ДОСТОПРИМЕЧАТЕЛЬНОСТИ НАШЕГО ГОРОДА ЗНАЕТЕ ВЫ РЕБЯТА. ДЕТИ:………………….. ВОСПИТАТЕЛЬ: ШАРИКУ НЕ ТЕРПИТСЯ УВИДЕТЬ НАШ ГОРОД.  ЗАКРОЕМ ГЛАЗА, СЕЙЧАС МЫ МЫСЛЕННО ПЕРЕНЕСЕМСЯ НА УЛИЦУ.  ВОСПИТАТЕЛЬ: ВОТ МЫ И ОКАЗАЛИСЬ НА УЛИЦЕ НАШЕГО ГОРОДА. ПОСМОТРИТЕ НА ФОТО. ВСЕ ВЫ НАВЕРНО БЫЛИ ЗДЕСЬ. МОЖЕТ КТО-ТО УЗНАЛ ЭТО МЕСТО. ОНО НАХОДИТСЯ НЕ ДОЛЕКО ОТ НАШЕГО ДЕТСКОГО САДА, ТАМ МОЖНО ГУЛЯТЬ КАТАТЬСЯ НА ВЕЛОСИПЕДЕ, РОЛИКАХ, КУПАТЬСЯ, КОРМИТЬ ГОЛУБЕЙ. ИАМ МНОГО ДЕРЕВЬЕВ И  ЦВЕТОВ.  ВОСПИТАТЕЛЬ: ЭТО ПАРК КУЛЬТУРЫ И ОТДЫХА.</vt:lpstr>
      <vt:lpstr>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г. Абакана  «Детский сад  комбинированного вида «Журавлик»</dc:title>
  <dc:creator>User</dc:creator>
  <cp:lastModifiedBy>User</cp:lastModifiedBy>
  <cp:revision>19</cp:revision>
  <dcterms:created xsi:type="dcterms:W3CDTF">2014-11-17T04:50:42Z</dcterms:created>
  <dcterms:modified xsi:type="dcterms:W3CDTF">2015-01-31T16:22:31Z</dcterms:modified>
</cp:coreProperties>
</file>