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58" r:id="rId4"/>
    <p:sldId id="261" r:id="rId5"/>
    <p:sldId id="262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4" r:id="rId14"/>
    <p:sldId id="273" r:id="rId15"/>
    <p:sldId id="275" r:id="rId16"/>
    <p:sldId id="276" r:id="rId17"/>
    <p:sldId id="272" r:id="rId18"/>
    <p:sldId id="278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37" autoAdjust="0"/>
  </p:normalViewPr>
  <p:slideViewPr>
    <p:cSldViewPr>
      <p:cViewPr varScale="1">
        <p:scale>
          <a:sx n="48" d="100"/>
          <a:sy n="48" d="100"/>
        </p:scale>
        <p:origin x="-11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117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631ED-5994-4D2E-B25B-0BAB215BE891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F0C59-C7CB-4B91-B61F-847F54F3CE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0C59-C7CB-4B91-B61F-847F54F3CE4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0C59-C7CB-4B91-B61F-847F54F3CE4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0C59-C7CB-4B91-B61F-847F54F3CE4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0C59-C7CB-4B91-B61F-847F54F3CE4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0C59-C7CB-4B91-B61F-847F54F3CE4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0C59-C7CB-4B91-B61F-847F54F3CE4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0C59-C7CB-4B91-B61F-847F54F3CE4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0C59-C7CB-4B91-B61F-847F54F3CE4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0C59-C7CB-4B91-B61F-847F54F3CE4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0C59-C7CB-4B91-B61F-847F54F3CE4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0C59-C7CB-4B91-B61F-847F54F3CE4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0C59-C7CB-4B91-B61F-847F54F3CE4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0C59-C7CB-4B91-B61F-847F54F3CE4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0C59-C7CB-4B91-B61F-847F54F3CE4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0C59-C7CB-4B91-B61F-847F54F3CE4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0C59-C7CB-4B91-B61F-847F54F3CE4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0C59-C7CB-4B91-B61F-847F54F3CE4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0C59-C7CB-4B91-B61F-847F54F3CE4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0C59-C7CB-4B91-B61F-847F54F3CE4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251A-BC1A-4FB3-B5A5-3197A0B6A216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1E9A-30EB-4B50-A9C6-A00F348BC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251A-BC1A-4FB3-B5A5-3197A0B6A216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1E9A-30EB-4B50-A9C6-A00F348BC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251A-BC1A-4FB3-B5A5-3197A0B6A216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1E9A-30EB-4B50-A9C6-A00F348BC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251A-BC1A-4FB3-B5A5-3197A0B6A216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1E9A-30EB-4B50-A9C6-A00F348BC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251A-BC1A-4FB3-B5A5-3197A0B6A216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1E9A-30EB-4B50-A9C6-A00F348BC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251A-BC1A-4FB3-B5A5-3197A0B6A216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1E9A-30EB-4B50-A9C6-A00F348BC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251A-BC1A-4FB3-B5A5-3197A0B6A216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1E9A-30EB-4B50-A9C6-A00F348BC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251A-BC1A-4FB3-B5A5-3197A0B6A216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1E9A-30EB-4B50-A9C6-A00F348BC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251A-BC1A-4FB3-B5A5-3197A0B6A216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1E9A-30EB-4B50-A9C6-A00F348BC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251A-BC1A-4FB3-B5A5-3197A0B6A216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1E9A-30EB-4B50-A9C6-A00F348BC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251A-BC1A-4FB3-B5A5-3197A0B6A216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1E9A-30EB-4B50-A9C6-A00F348BC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4251A-BC1A-4FB3-B5A5-3197A0B6A216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B1E9A-30EB-4B50-A9C6-A00F348BC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5;&#1086;&#1083;&#1100;&#1079;&#1086;&#1074;&#1072;&#1090;&#1077;&#1083;&#1100;\&#1052;&#1086;&#1080;%20&#1076;&#1086;&#1082;&#1091;&#1084;&#1077;&#1085;&#1090;&#1099;\Downloads\zvuki_prirody_-_penie_ptits_(zaycev.net)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86;&#1083;&#1100;&#1079;&#1086;&#1074;&#1072;&#1090;&#1077;&#1083;&#1100;\&#1052;&#1086;&#1080;%20&#1076;&#1086;&#1082;&#1091;&#1084;&#1077;&#1085;&#1090;&#1099;\Downloads\&#1044;&#1077;&#1090;&#1089;&#1082;&#1080;&#1077;%20&#1087;&#1077;&#1089;&#1085;&#1080;%20-%20&#1052;&#1099;%20&#1045;&#1076;&#1077;&#1084;,%20&#1045;&#1076;&#1077;&#1084;,%20&#1045;&#1076;&#1077;&#1084;%20&#1042;%20&#1044;&#1072;&#1083;&#1105;&#1082;&#1080;&#1077;%20&#1050;&#1088;&#1072;&#1103;.mp3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86;&#1083;&#1100;&#1079;&#1086;&#1074;&#1072;&#1090;&#1077;&#1083;&#1100;\&#1052;&#1086;&#1080;%20&#1076;&#1086;&#1082;&#1091;&#1084;&#1077;&#1085;&#1090;&#1099;\Downloads\&#1044;&#1077;&#1090;&#1089;&#1082;&#1080;&#1077;%20&#1087;&#1077;&#1089;&#1085;&#1080;%20-%20&#1052;&#1099;%20&#1045;&#1076;&#1077;&#1084;,%20&#1045;&#1076;&#1077;&#1084;,%20&#1045;&#1076;&#1077;&#1084;%20&#1042;%20&#1044;&#1072;&#1083;&#1105;&#1082;&#1080;&#1077;%20&#1050;&#1088;&#1072;&#1103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86;&#1083;&#1100;&#1079;&#1086;&#1074;&#1072;&#1090;&#1077;&#1083;&#1100;\&#1052;&#1086;&#1080;%20&#1076;&#1086;&#1082;&#1091;&#1084;&#1077;&#1085;&#1090;&#1099;\Downloads\zvuki_prirody_-_penie_ptits_(zaycev.net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0081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651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u="sng" dirty="0">
                <a:latin typeface="Times New Roman" pitchFamily="18" charset="0"/>
                <a:cs typeface="Times New Roman" pitchFamily="18" charset="0"/>
              </a:rPr>
              <a:t>Загадки родного леса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5400" dirty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Гришина Марина Владимировна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№14 г.Раменское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vuki_prirody_-_penie_ptits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6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ay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05390dfb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13995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010309_0800_6411_ns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73712" y="0"/>
            <a:ext cx="4970288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5" cstate="print"/>
          <a:srcRect r="4644"/>
          <a:stretch>
            <a:fillRect/>
          </a:stretch>
        </p:blipFill>
        <p:spPr>
          <a:xfrm rot="11387739">
            <a:off x="4257091" y="982418"/>
            <a:ext cx="1844369" cy="1535069"/>
          </a:xfrm>
          <a:prstGeom prst="roundRect">
            <a:avLst/>
          </a:prstGeom>
        </p:spPr>
      </p:pic>
      <p:pic>
        <p:nvPicPr>
          <p:cNvPr id="5" name="Рисунок 4" descr="0_79949_fcfb5ec5_L.jpg"/>
          <p:cNvPicPr>
            <a:picLocks noChangeAspect="1"/>
          </p:cNvPicPr>
          <p:nvPr/>
        </p:nvPicPr>
        <p:blipFill>
          <a:blip r:embed="rId6" cstate="print"/>
          <a:srcRect t="10310" b="9177"/>
          <a:stretch>
            <a:fillRect/>
          </a:stretch>
        </p:blipFill>
        <p:spPr>
          <a:xfrm>
            <a:off x="4211960" y="3284984"/>
            <a:ext cx="4932040" cy="3573015"/>
          </a:xfrm>
          <a:prstGeom prst="rect">
            <a:avLst/>
          </a:prstGeom>
        </p:spPr>
      </p:pic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3212976"/>
            <a:ext cx="2411760" cy="1864763"/>
          </a:xfrm>
          <a:prstGeom prst="ellipse">
            <a:avLst/>
          </a:prstGeom>
        </p:spPr>
      </p:pic>
      <p:pic>
        <p:nvPicPr>
          <p:cNvPr id="7" name="Рисунок 6" descr="3096487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5640330">
            <a:off x="2005337" y="2443980"/>
            <a:ext cx="2135478" cy="1601608"/>
          </a:xfrm>
          <a:prstGeom prst="teardrop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8814071_lecheniemjato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797152"/>
            <a:ext cx="2461348" cy="1755844"/>
          </a:xfrm>
          <a:prstGeom prst="rect">
            <a:avLst/>
          </a:prstGeom>
        </p:spPr>
      </p:pic>
      <p:pic>
        <p:nvPicPr>
          <p:cNvPr id="2" name="Рисунок 1" descr="1316821602_herbs.jpg"/>
          <p:cNvPicPr>
            <a:picLocks noChangeAspect="1"/>
          </p:cNvPicPr>
          <p:nvPr/>
        </p:nvPicPr>
        <p:blipFill>
          <a:blip r:embed="rId4" cstate="print"/>
          <a:srcRect r="4940" b="8696"/>
          <a:stretch>
            <a:fillRect/>
          </a:stretch>
        </p:blipFill>
        <p:spPr>
          <a:xfrm>
            <a:off x="2123728" y="1916832"/>
            <a:ext cx="4248472" cy="3024336"/>
          </a:xfrm>
          <a:prstGeom prst="rect">
            <a:avLst/>
          </a:prstGeom>
        </p:spPr>
      </p:pic>
      <p:pic>
        <p:nvPicPr>
          <p:cNvPr id="7" name="Рисунок 6" descr="0_3b11d_7a55b841_L.jpg"/>
          <p:cNvPicPr>
            <a:picLocks noChangeAspect="1"/>
          </p:cNvPicPr>
          <p:nvPr/>
        </p:nvPicPr>
        <p:blipFill>
          <a:blip r:embed="rId5" cstate="print"/>
          <a:srcRect r="1617" b="46598"/>
          <a:stretch>
            <a:fillRect/>
          </a:stretch>
        </p:blipFill>
        <p:spPr>
          <a:xfrm>
            <a:off x="323528" y="3645024"/>
            <a:ext cx="2183359" cy="2808312"/>
          </a:xfrm>
          <a:prstGeom prst="rect">
            <a:avLst/>
          </a:prstGeom>
        </p:spPr>
      </p:pic>
      <p:pic>
        <p:nvPicPr>
          <p:cNvPr id="4" name="Рисунок 3" descr="i (6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3645025"/>
            <a:ext cx="2312898" cy="2880320"/>
          </a:xfrm>
          <a:prstGeom prst="rect">
            <a:avLst/>
          </a:prstGeom>
        </p:spPr>
      </p:pic>
      <p:pic>
        <p:nvPicPr>
          <p:cNvPr id="3" name="Рисунок 2" descr="i (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6030662" y="602184"/>
            <a:ext cx="2915329" cy="2232251"/>
          </a:xfrm>
          <a:prstGeom prst="rect">
            <a:avLst/>
          </a:prstGeom>
        </p:spPr>
      </p:pic>
      <p:pic>
        <p:nvPicPr>
          <p:cNvPr id="6" name="Рисунок 5" descr="i (9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 flipH="1">
            <a:off x="-180529" y="692696"/>
            <a:ext cx="2952330" cy="2088232"/>
          </a:xfrm>
          <a:prstGeom prst="rect">
            <a:avLst/>
          </a:prstGeom>
        </p:spPr>
      </p:pic>
      <p:pic>
        <p:nvPicPr>
          <p:cNvPr id="8" name="Рисунок 7" descr="0_8325f_a1eba7f0_X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43808" y="332656"/>
            <a:ext cx="3217380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157188_66491469_imagick_56445293bc0fd8846e962bd4d9aa2997607760d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404664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подорожник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8383456_Myata_perechna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5492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47667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мята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еленый 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i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3" y="0"/>
            <a:ext cx="5724128" cy="4293096"/>
          </a:xfrm>
          <a:prstGeom prst="rect">
            <a:avLst/>
          </a:prstGeom>
        </p:spPr>
      </p:pic>
      <p:pic>
        <p:nvPicPr>
          <p:cNvPr id="3" name="Рисунок 2" descr="i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44823"/>
            <a:ext cx="4174263" cy="4962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9992" y="515719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Цветы мать-и-мачехи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40466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Цветки липы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2068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         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Лесная</a:t>
            </a:r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аптека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елтый автобус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65034"/>
          </a:xfrm>
          <a:prstGeom prst="rect">
            <a:avLst/>
          </a:prstGeom>
        </p:spPr>
      </p:pic>
      <p:pic>
        <p:nvPicPr>
          <p:cNvPr id="4" name="Детские песни - Мы Едем, Едем, Едем В Далёкие Кр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нце радуг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2996952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рож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елтый автобус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2304" y="0"/>
            <a:ext cx="9156304" cy="6858000"/>
          </a:xfrm>
          <a:prstGeom prst="rect">
            <a:avLst/>
          </a:prstGeom>
        </p:spPr>
      </p:pic>
      <p:pic>
        <p:nvPicPr>
          <p:cNvPr id="3" name="Детские песни - Мы Едем, Едем, Едем В Далёкие Кр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ласточ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kvorec-3.jp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scribe_ru_20130428102213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0-006-Babo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9188254" cy="6858000"/>
          </a:xfrm>
          <a:prstGeom prst="rect">
            <a:avLst/>
          </a:prstGeom>
        </p:spPr>
      </p:pic>
      <p:pic>
        <p:nvPicPr>
          <p:cNvPr id="3" name="zvuki_prirody_-_penie_ptits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6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43719-2010-11-17--wallcoo_com-_Lovely_rabbit_Picture_da033011s.jpg"/>
          <p:cNvPicPr>
            <a:picLocks noChangeAspect="1"/>
          </p:cNvPicPr>
          <p:nvPr/>
        </p:nvPicPr>
        <p:blipFill>
          <a:blip r:embed="rId5" cstate="print"/>
          <a:srcRect l="22789" t="15971" r="11377"/>
          <a:stretch>
            <a:fillRect/>
          </a:stretch>
        </p:blipFill>
        <p:spPr>
          <a:xfrm>
            <a:off x="1259632" y="3789040"/>
            <a:ext cx="2376264" cy="2374564"/>
          </a:xfrm>
          <a:prstGeom prst="rect">
            <a:avLst/>
          </a:prstGeom>
        </p:spPr>
      </p:pic>
      <p:pic>
        <p:nvPicPr>
          <p:cNvPr id="4" name="008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46</Words>
  <Application>Microsoft Office PowerPoint</Application>
  <PresentationFormat>Экран (4:3)</PresentationFormat>
  <Paragraphs>29</Paragraphs>
  <Slides>19</Slides>
  <Notes>19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«Загадки родного леса»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«Загадки родного леса» </dc:title>
  <dc:creator>Valued Acer Customer</dc:creator>
  <cp:lastModifiedBy>Valued Acer Customer</cp:lastModifiedBy>
  <cp:revision>2</cp:revision>
  <dcterms:created xsi:type="dcterms:W3CDTF">2013-06-02T11:29:00Z</dcterms:created>
  <dcterms:modified xsi:type="dcterms:W3CDTF">2013-06-02T16:58:22Z</dcterms:modified>
</cp:coreProperties>
</file>