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99CC1-4957-4F97-892C-F12C3888E786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58253-52D3-4298-9998-307117CCB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142852"/>
            <a:ext cx="6786610" cy="135732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b="1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Добро пожаловать </a:t>
            </a:r>
          </a:p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 descr="57258480_skazochnuyy_gorod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571612"/>
            <a:ext cx="8429684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"/>
            <a:ext cx="6357982" cy="857232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Отгадай загадку и узнаешь, </a:t>
            </a:r>
          </a:p>
          <a:p>
            <a:r>
              <a:rPr lang="ru-RU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 живет в сказочном городе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4566-e2f0d2-361b4d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1071546"/>
            <a:ext cx="2539266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7371996cc0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14810" y="3500438"/>
            <a:ext cx="4000528" cy="30003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85720" y="4826675"/>
            <a:ext cx="3286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Всех на свете он добрей,</a:t>
            </a:r>
          </a:p>
          <a:p>
            <a:r>
              <a:rPr lang="ru-RU" dirty="0" smtClean="0">
                <a:latin typeface="Comic Sans MS" pitchFamily="66" charset="0"/>
              </a:rPr>
              <a:t>Лечит он больных зверей.</a:t>
            </a:r>
          </a:p>
          <a:p>
            <a:r>
              <a:rPr lang="ru-RU" dirty="0" smtClean="0">
                <a:latin typeface="Comic Sans MS" pitchFamily="66" charset="0"/>
              </a:rPr>
              <a:t>А однажды бегемота</a:t>
            </a:r>
          </a:p>
          <a:p>
            <a:r>
              <a:rPr lang="ru-RU" dirty="0" smtClean="0">
                <a:latin typeface="Comic Sans MS" pitchFamily="66" charset="0"/>
              </a:rPr>
              <a:t>Вынимал он из болота.</a:t>
            </a:r>
          </a:p>
          <a:p>
            <a:r>
              <a:rPr lang="ru-RU" dirty="0" smtClean="0">
                <a:latin typeface="Comic Sans MS" pitchFamily="66" charset="0"/>
              </a:rPr>
              <a:t>Добротою знаменит,</a:t>
            </a:r>
          </a:p>
          <a:p>
            <a:r>
              <a:rPr lang="ru-RU" dirty="0" smtClean="0">
                <a:latin typeface="Comic Sans MS" pitchFamily="66" charset="0"/>
              </a:rPr>
              <a:t>Это доктор …</a:t>
            </a: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1214422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 сказке – лошадь не простая:</a:t>
            </a:r>
          </a:p>
          <a:p>
            <a:r>
              <a:rPr lang="ru-RU" dirty="0" smtClean="0">
                <a:latin typeface="Comic Sans MS" pitchFamily="66" charset="0"/>
              </a:rPr>
              <a:t>Чудо-грива золотая, </a:t>
            </a:r>
          </a:p>
          <a:p>
            <a:r>
              <a:rPr lang="ru-RU" dirty="0" smtClean="0">
                <a:latin typeface="Comic Sans MS" pitchFamily="66" charset="0"/>
              </a:rPr>
              <a:t>По горам парнишку носит,</a:t>
            </a:r>
          </a:p>
          <a:p>
            <a:r>
              <a:rPr lang="ru-RU" dirty="0" smtClean="0">
                <a:latin typeface="Comic Sans MS" pitchFamily="66" charset="0"/>
              </a:rPr>
              <a:t>Да никак его не сбросит.</a:t>
            </a:r>
          </a:p>
          <a:p>
            <a:r>
              <a:rPr lang="ru-RU" dirty="0" smtClean="0">
                <a:latin typeface="Comic Sans MS" pitchFamily="66" charset="0"/>
              </a:rPr>
              <a:t>Есть у лошади сынок – </a:t>
            </a:r>
          </a:p>
          <a:p>
            <a:r>
              <a:rPr lang="ru-RU" dirty="0" smtClean="0">
                <a:latin typeface="Comic Sans MS" pitchFamily="66" charset="0"/>
              </a:rPr>
              <a:t>Удивительный конек,</a:t>
            </a:r>
          </a:p>
          <a:p>
            <a:r>
              <a:rPr lang="ru-RU" dirty="0" smtClean="0">
                <a:latin typeface="Comic Sans MS" pitchFamily="66" charset="0"/>
              </a:rPr>
              <a:t>По прозванью …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3aefda7c06b3770eb17e38abec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714356"/>
            <a:ext cx="2893058" cy="41338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62002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3143248"/>
            <a:ext cx="4222757" cy="31670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286248" y="100010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перед волком не дрожал,</a:t>
            </a:r>
          </a:p>
          <a:p>
            <a:r>
              <a:rPr lang="ru-RU" dirty="0" smtClean="0">
                <a:latin typeface="Comic Sans MS" pitchFamily="66" charset="0"/>
              </a:rPr>
              <a:t>От медведя убежал,</a:t>
            </a:r>
          </a:p>
          <a:p>
            <a:r>
              <a:rPr lang="ru-RU" dirty="0" smtClean="0">
                <a:latin typeface="Comic Sans MS" pitchFamily="66" charset="0"/>
              </a:rPr>
              <a:t>А лисице на зубок</a:t>
            </a:r>
          </a:p>
          <a:p>
            <a:r>
              <a:rPr lang="ru-RU" dirty="0" smtClean="0">
                <a:latin typeface="Comic Sans MS" pitchFamily="66" charset="0"/>
              </a:rPr>
              <a:t>Все ж попался …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5357826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Враг людей</a:t>
            </a:r>
          </a:p>
          <a:p>
            <a:r>
              <a:rPr lang="ru-RU" dirty="0" smtClean="0">
                <a:latin typeface="Comic Sans MS" pitchFamily="66" charset="0"/>
              </a:rPr>
              <a:t>И враг зверей</a:t>
            </a:r>
          </a:p>
          <a:p>
            <a:r>
              <a:rPr lang="ru-RU" dirty="0" smtClean="0">
                <a:latin typeface="Comic Sans MS" pitchFamily="66" charset="0"/>
              </a:rPr>
              <a:t>Злой разбойник …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2643182"/>
            <a:ext cx="3929090" cy="36771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86739082_vinnipuh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428604"/>
            <a:ext cx="4089719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42910" y="1000108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Он со всеми неизменно</a:t>
            </a:r>
          </a:p>
          <a:p>
            <a:r>
              <a:rPr lang="ru-RU" dirty="0" smtClean="0">
                <a:latin typeface="Comic Sans MS" pitchFamily="66" charset="0"/>
              </a:rPr>
              <a:t>Вежлив, кто б ни приходил.</a:t>
            </a:r>
          </a:p>
          <a:p>
            <a:r>
              <a:rPr lang="ru-RU" dirty="0" smtClean="0">
                <a:latin typeface="Comic Sans MS" pitchFamily="66" charset="0"/>
              </a:rPr>
              <a:t>Догадались? Это Гена,</a:t>
            </a:r>
          </a:p>
          <a:p>
            <a:r>
              <a:rPr lang="ru-RU" dirty="0" smtClean="0">
                <a:latin typeface="Comic Sans MS" pitchFamily="66" charset="0"/>
              </a:rPr>
              <a:t>Это Гена …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3786190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Его хозяин – мальчик Робин,</a:t>
            </a:r>
          </a:p>
          <a:p>
            <a:r>
              <a:rPr lang="ru-RU" dirty="0" smtClean="0">
                <a:latin typeface="Comic Sans MS" pitchFamily="66" charset="0"/>
              </a:rPr>
              <a:t>Его приятель – Пятачок.</a:t>
            </a:r>
          </a:p>
          <a:p>
            <a:r>
              <a:rPr lang="ru-RU" dirty="0" smtClean="0">
                <a:latin typeface="Comic Sans MS" pitchFamily="66" charset="0"/>
              </a:rPr>
              <a:t>Он раз был облаку подобен,</a:t>
            </a:r>
          </a:p>
          <a:p>
            <a:r>
              <a:rPr lang="ru-RU" dirty="0" smtClean="0">
                <a:latin typeface="Comic Sans MS" pitchFamily="66" charset="0"/>
              </a:rPr>
              <a:t>Он прост, но он не </a:t>
            </a:r>
            <a:r>
              <a:rPr lang="ru-RU" dirty="0" err="1" smtClean="0">
                <a:latin typeface="Comic Sans MS" pitchFamily="66" charset="0"/>
              </a:rPr>
              <a:t>дурачок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Для него прогулка – праздник,</a:t>
            </a:r>
          </a:p>
          <a:p>
            <a:r>
              <a:rPr lang="ru-RU" dirty="0" smtClean="0">
                <a:latin typeface="Comic Sans MS" pitchFamily="66" charset="0"/>
              </a:rPr>
              <a:t>И на мед особый нюх.</a:t>
            </a:r>
          </a:p>
          <a:p>
            <a:r>
              <a:rPr lang="ru-RU" dirty="0" smtClean="0">
                <a:latin typeface="Comic Sans MS" pitchFamily="66" charset="0"/>
              </a:rPr>
              <a:t>Это плюшевый проказник</a:t>
            </a:r>
          </a:p>
          <a:p>
            <a:r>
              <a:rPr lang="ru-RU" dirty="0" smtClean="0">
                <a:latin typeface="Comic Sans MS" pitchFamily="66" charset="0"/>
              </a:rPr>
              <a:t>Медвежонок …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7763758_a21eaa23ec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85728"/>
            <a:ext cx="3143272" cy="449314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 descr="f_4dd3b7449ef9c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93379" y="2357430"/>
            <a:ext cx="4074475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500034" y="5214950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Красна девица грустна – </a:t>
            </a:r>
          </a:p>
          <a:p>
            <a:r>
              <a:rPr lang="ru-RU" dirty="0" smtClean="0">
                <a:latin typeface="Comic Sans MS" pitchFamily="66" charset="0"/>
              </a:rPr>
              <a:t>Приближается весна.</a:t>
            </a:r>
          </a:p>
          <a:p>
            <a:r>
              <a:rPr lang="ru-RU" dirty="0" smtClean="0">
                <a:latin typeface="Comic Sans MS" pitchFamily="66" charset="0"/>
              </a:rPr>
              <a:t>Ей на солнце тяжко.</a:t>
            </a:r>
          </a:p>
          <a:p>
            <a:r>
              <a:rPr lang="ru-RU" dirty="0" smtClean="0">
                <a:latin typeface="Comic Sans MS" pitchFamily="66" charset="0"/>
              </a:rPr>
              <a:t>Слезы льет бедняжка.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571480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А дорога – далека,</a:t>
            </a:r>
          </a:p>
          <a:p>
            <a:r>
              <a:rPr lang="ru-RU" dirty="0" smtClean="0">
                <a:latin typeface="Comic Sans MS" pitchFamily="66" charset="0"/>
              </a:rPr>
              <a:t>А корзинка – нелегка.</a:t>
            </a:r>
          </a:p>
          <a:p>
            <a:r>
              <a:rPr lang="ru-RU" dirty="0" smtClean="0">
                <a:latin typeface="Comic Sans MS" pitchFamily="66" charset="0"/>
              </a:rPr>
              <a:t>Сесть бы Мишке на пенек,</a:t>
            </a:r>
          </a:p>
          <a:p>
            <a:r>
              <a:rPr lang="ru-RU" dirty="0" smtClean="0">
                <a:latin typeface="Comic Sans MS" pitchFamily="66" charset="0"/>
              </a:rPr>
              <a:t>Съесть бы вкусный пирожок.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hli-tri-medvedya-v-les-za-malino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3214686"/>
            <a:ext cx="4286250" cy="3114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gusi-lebedi.0-03-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506576"/>
            <a:ext cx="4071966" cy="30404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072066" y="121442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Где воды напиться?</a:t>
            </a:r>
          </a:p>
          <a:p>
            <a:r>
              <a:rPr lang="ru-RU" dirty="0" smtClean="0">
                <a:latin typeface="Comic Sans MS" pitchFamily="66" charset="0"/>
              </a:rPr>
              <a:t>Очень вкусная вода</a:t>
            </a:r>
          </a:p>
          <a:p>
            <a:r>
              <a:rPr lang="ru-RU" dirty="0" smtClean="0">
                <a:latin typeface="Comic Sans MS" pitchFamily="66" charset="0"/>
              </a:rPr>
              <a:t>В ямке от копытца.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214818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Возле леса, на опушке</a:t>
            </a:r>
          </a:p>
          <a:p>
            <a:r>
              <a:rPr lang="ru-RU" dirty="0" smtClean="0">
                <a:latin typeface="Comic Sans MS" pitchFamily="66" charset="0"/>
              </a:rPr>
              <a:t>Трое их живет в избушке.</a:t>
            </a:r>
          </a:p>
          <a:p>
            <a:r>
              <a:rPr lang="ru-RU" dirty="0" smtClean="0">
                <a:latin typeface="Comic Sans MS" pitchFamily="66" charset="0"/>
              </a:rPr>
              <a:t>Там три стула и три кружки.</a:t>
            </a:r>
          </a:p>
          <a:p>
            <a:r>
              <a:rPr lang="ru-RU" dirty="0" smtClean="0">
                <a:latin typeface="Comic Sans MS" pitchFamily="66" charset="0"/>
              </a:rPr>
              <a:t>Три кроватки, три подушки.</a:t>
            </a:r>
          </a:p>
          <a:p>
            <a:r>
              <a:rPr lang="ru-RU" dirty="0" smtClean="0">
                <a:latin typeface="Comic Sans MS" pitchFamily="66" charset="0"/>
              </a:rPr>
              <a:t>Угадайте без подсказки,</a:t>
            </a:r>
          </a:p>
          <a:p>
            <a:r>
              <a:rPr lang="ru-RU" dirty="0" smtClean="0">
                <a:latin typeface="Comic Sans MS" pitchFamily="66" charset="0"/>
              </a:rPr>
              <a:t>Кто герои этой сказки?</a:t>
            </a: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286544" cy="64294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Отгадай героя сказки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Рисунок 2" descr="volk_i_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428736"/>
            <a:ext cx="4349752" cy="32623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00694" y="2357430"/>
            <a:ext cx="3187234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428596" y="507207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Коза из сказки «Волк и семеро козлят»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50017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Колобок и волк из сказки «Колобок»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0"/>
            <a:ext cx="5715040" cy="1142984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Отгадай героя сказки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Рисунок 2" descr="4c677ac3c3c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2428868"/>
            <a:ext cx="3779500" cy="37861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40097963_Rachev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1285860"/>
            <a:ext cx="3357586" cy="42699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71472" y="1285860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Петух, заяц и лиса из сказки «</a:t>
            </a:r>
            <a:r>
              <a:rPr lang="ru-RU" dirty="0" err="1" smtClean="0">
                <a:latin typeface="Comic Sans MS" pitchFamily="66" charset="0"/>
              </a:rPr>
              <a:t>Заюшкина</a:t>
            </a:r>
            <a:r>
              <a:rPr lang="ru-RU" dirty="0" smtClean="0">
                <a:latin typeface="Comic Sans MS" pitchFamily="66" charset="0"/>
              </a:rPr>
              <a:t> избушка»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585789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Машенька и медведь из сказки «Маша и медведь»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42852"/>
            <a:ext cx="5286412" cy="857256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Отгадай героя сказки</a:t>
            </a:r>
            <a:endParaRPr lang="ru-RU" dirty="0"/>
          </a:p>
        </p:txBody>
      </p:sp>
      <p:pic>
        <p:nvPicPr>
          <p:cNvPr id="3" name="Рисунок 2" descr="volk_i_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3019951"/>
            <a:ext cx="4224781" cy="29808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268-i_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1285860"/>
            <a:ext cx="3637430" cy="40713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00034" y="185736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Емеля и щука из сказки «По щучьему велению»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564357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Лягушка и мышка из сказки «Теремок»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305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Мария Николаевна</cp:lastModifiedBy>
  <cp:revision>41</cp:revision>
  <dcterms:created xsi:type="dcterms:W3CDTF">2012-06-05T14:24:08Z</dcterms:created>
  <dcterms:modified xsi:type="dcterms:W3CDTF">2013-12-09T05:49:56Z</dcterms:modified>
</cp:coreProperties>
</file>