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62" r:id="rId4"/>
    <p:sldId id="278" r:id="rId5"/>
    <p:sldId id="277" r:id="rId6"/>
    <p:sldId id="285" r:id="rId7"/>
    <p:sldId id="261" r:id="rId8"/>
    <p:sldId id="288" r:id="rId9"/>
    <p:sldId id="258" r:id="rId10"/>
    <p:sldId id="25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3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5" Type="http://schemas.openxmlformats.org/officeDocument/2006/relationships/slide" Target="slides/slide5.xml"/><Relationship Id="rId15" Type="http://schemas.openxmlformats.org/officeDocument/2006/relationships/slide" Target="slides/slide21.xml"/><Relationship Id="rId10" Type="http://schemas.openxmlformats.org/officeDocument/2006/relationships/slide" Target="slides/slide13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Л\Pictures\Фоны\54b7cb247a33654e5dab3726e777ccd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9" y="336848"/>
            <a:ext cx="8440881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69127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sz="1600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 Куйбышевского района  - детский сад «Колокольчик»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 rot="21600000">
            <a:off x="1331640" y="1556792"/>
            <a:ext cx="6552727" cy="4248472"/>
          </a:xfrm>
          <a:prstGeom prst="horizontalScroll">
            <a:avLst>
              <a:gd name="adj" fmla="val 8962"/>
            </a:avLst>
          </a:prstGeom>
          <a:gradFill>
            <a:gsLst>
              <a:gs pos="0">
                <a:srgbClr val="FFFF5B"/>
              </a:gs>
              <a:gs pos="49000">
                <a:srgbClr val="FFD54F"/>
              </a:gs>
              <a:gs pos="100000">
                <a:schemeClr val="accent6">
                  <a:lumMod val="75000"/>
                </a:schemeClr>
              </a:gs>
            </a:gsLst>
            <a:lin ang="1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«Поможем Федоре»</a:t>
            </a:r>
          </a:p>
          <a:p>
            <a:pPr algn="ctr"/>
            <a:endParaRPr lang="ru-RU" sz="4000" b="1" i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000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(посуда)</a:t>
            </a:r>
            <a:endParaRPr lang="ru-RU" sz="4000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1-tub-ru.yandex.net/i?id=179d9a7b33c66ff25d2a5e5fe6508b00-115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95664" y="4595588"/>
            <a:ext cx="2624132" cy="1976382"/>
          </a:xfrm>
          <a:prstGeom prst="rect">
            <a:avLst/>
          </a:prstGeom>
          <a:noFill/>
        </p:spPr>
      </p:pic>
      <p:pic>
        <p:nvPicPr>
          <p:cNvPr id="7174" name="Picture 6" descr="http://im1-tub-ru.yandex.net/i?id=49a532d31bad0bb1754dcb8434747723-91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124744"/>
            <a:ext cx="2808312" cy="1992996"/>
          </a:xfrm>
          <a:prstGeom prst="rect">
            <a:avLst/>
          </a:prstGeom>
          <a:noFill/>
        </p:spPr>
      </p:pic>
      <p:pic>
        <p:nvPicPr>
          <p:cNvPr id="7176" name="Picture 8" descr="http://im1-tub-ru.yandex.net/i?id=8f94520af1fdedb2f0fd598e780e271e-143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3212976"/>
            <a:ext cx="2662236" cy="2160240"/>
          </a:xfrm>
          <a:prstGeom prst="rect">
            <a:avLst/>
          </a:prstGeom>
          <a:noFill/>
        </p:spPr>
      </p:pic>
      <p:pic>
        <p:nvPicPr>
          <p:cNvPr id="7178" name="Picture 10" descr="http://im2-tub-ru.yandex.net/i?id=265cc320573c0950d4e8b486932c58ff-87-144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7624" y="3501007"/>
            <a:ext cx="2736304" cy="1953169"/>
          </a:xfrm>
          <a:prstGeom prst="rect">
            <a:avLst/>
          </a:prstGeom>
          <a:noFill/>
        </p:spPr>
      </p:pic>
      <p:pic>
        <p:nvPicPr>
          <p:cNvPr id="11266" name="Picture 2" descr="http://img02.wikimart.ru/75/f0/a2bfc4fd-4755-4011-aa49-f575f06df8de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35696" y="1484784"/>
            <a:ext cx="2520280" cy="18812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31640" y="54868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Чайная    посуда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1-tub-ru.yandex.net/i?id=9e34e5123ca3ef72ac77f9cd4c900f42-60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420888"/>
            <a:ext cx="2232248" cy="2160240"/>
          </a:xfrm>
          <a:prstGeom prst="rect">
            <a:avLst/>
          </a:prstGeom>
          <a:noFill/>
        </p:spPr>
      </p:pic>
      <p:pic>
        <p:nvPicPr>
          <p:cNvPr id="7" name="Picture 2" descr="http://im2-tub-ru.yandex.net/i?id=a7d73ce8a7259533410c6241d7ed711f-103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2564904"/>
            <a:ext cx="2664296" cy="2232247"/>
          </a:xfrm>
          <a:prstGeom prst="rect">
            <a:avLst/>
          </a:prstGeom>
          <a:noFill/>
        </p:spPr>
      </p:pic>
      <p:pic>
        <p:nvPicPr>
          <p:cNvPr id="8" name="Picture 6" descr="Купить фаянс кубаньфарфор в регионе Россия. Цена, где купить и заказать товар с доставкой. Стоимость при покупке оптом и продаж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1772816"/>
            <a:ext cx="2016224" cy="2016224"/>
          </a:xfrm>
          <a:prstGeom prst="rect">
            <a:avLst/>
          </a:prstGeom>
          <a:noFill/>
        </p:spPr>
      </p:pic>
      <p:pic>
        <p:nvPicPr>
          <p:cNvPr id="21506" name="Picture 2" descr="Урра. Мечта моя сбылась. Дневник группы &quot;Кухонная утварь и всё про нашу любимую кухню&quot; - Страна Мам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3933056"/>
            <a:ext cx="2088232" cy="20319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620689"/>
            <a:ext cx="593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Четвёртый   лишний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2-tub-ru.yandex.net/i?id=a7d73ce8a7259533410c6241d7ed711f-103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2636912"/>
            <a:ext cx="2664296" cy="2232247"/>
          </a:xfrm>
          <a:prstGeom prst="rect">
            <a:avLst/>
          </a:prstGeom>
          <a:noFill/>
        </p:spPr>
      </p:pic>
      <p:pic>
        <p:nvPicPr>
          <p:cNvPr id="8" name="Picture 6" descr="Купить фаянс кубаньфарфор в регионе Россия. Цена, где купить и заказать товар с доставкой. Стоимость при покупке оптом и продаж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4149080"/>
            <a:ext cx="2016224" cy="2016224"/>
          </a:xfrm>
          <a:prstGeom prst="rect">
            <a:avLst/>
          </a:prstGeom>
          <a:noFill/>
        </p:spPr>
      </p:pic>
      <p:pic>
        <p:nvPicPr>
          <p:cNvPr id="9" name="Picture 8" descr="http://im3-tub-ru.yandex.net/i?id=d3a0862ad8f4828c7167846ab072d666-83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1772816"/>
            <a:ext cx="2097782" cy="1872208"/>
          </a:xfrm>
          <a:prstGeom prst="rect">
            <a:avLst/>
          </a:prstGeom>
          <a:noFill/>
        </p:spPr>
      </p:pic>
      <p:pic>
        <p:nvPicPr>
          <p:cNvPr id="10" name="Picture 12" descr="Супница Аврора 754 Брусника (1) Посуд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2276872"/>
            <a:ext cx="2448272" cy="2520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69269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Четвёртый   лишний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1-tub-ru.yandex.net/i?id=9e34e5123ca3ef72ac77f9cd4c900f42-60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573016"/>
            <a:ext cx="2520280" cy="2448272"/>
          </a:xfrm>
          <a:prstGeom prst="rect">
            <a:avLst/>
          </a:prstGeom>
          <a:noFill/>
        </p:spPr>
      </p:pic>
      <p:pic>
        <p:nvPicPr>
          <p:cNvPr id="9" name="Picture 8" descr="http://im1-tub-ru.yandex.net/i?id=8f94520af1fdedb2f0fd598e780e271e-143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1052736"/>
            <a:ext cx="2971549" cy="2736304"/>
          </a:xfrm>
          <a:prstGeom prst="rect">
            <a:avLst/>
          </a:prstGeom>
          <a:noFill/>
        </p:spPr>
      </p:pic>
      <p:pic>
        <p:nvPicPr>
          <p:cNvPr id="10" name="Picture 6" descr="http://im1-tub-ru.yandex.net/i?id=49a532d31bad0bb1754dcb8434747723-91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3789040"/>
            <a:ext cx="2808312" cy="23127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Четвёртый   лишний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g02.wikimart.ru/75/f0/a2bfc4fd-4755-4011-aa49-f575f06df8de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91680" y="1772816"/>
            <a:ext cx="2520280" cy="1881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ped-kopilka.ru/images/54-1(2)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124744"/>
            <a:ext cx="79208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48681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   «Чего не стало?»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ped-kopilka.ru/images/54-2(1)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ped-kopilka.ru/images/54-3(1)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32656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ped-kopilka.ru/images/54-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2-tub-ru.yandex.net/i?id=a7d73ce8a7259533410c6241d7ed711f-103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692696"/>
            <a:ext cx="3312368" cy="2736303"/>
          </a:xfrm>
          <a:prstGeom prst="rect">
            <a:avLst/>
          </a:prstGeom>
          <a:noFill/>
        </p:spPr>
      </p:pic>
      <p:pic>
        <p:nvPicPr>
          <p:cNvPr id="2052" name="Picture 4" descr="http://im1-tub-ru.yandex.net/i?id=9e34e5123ca3ef72ac77f9cd4c900f42-60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548680"/>
            <a:ext cx="2808312" cy="2664296"/>
          </a:xfrm>
          <a:prstGeom prst="rect">
            <a:avLst/>
          </a:prstGeom>
          <a:noFill/>
        </p:spPr>
      </p:pic>
      <p:pic>
        <p:nvPicPr>
          <p:cNvPr id="2056" name="Picture 8" descr="Henckels Половник TWIN Pure black,380 мм (37613-000) Купить в интернет магазине Allpresents.ru продаж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4581128"/>
            <a:ext cx="3240360" cy="1789782"/>
          </a:xfrm>
          <a:prstGeom prst="rect">
            <a:avLst/>
          </a:prstGeom>
          <a:noFill/>
        </p:spPr>
      </p:pic>
      <p:pic>
        <p:nvPicPr>
          <p:cNvPr id="2058" name="Picture 10" descr="http://im3-tub-ru.yandex.net/i?id=fa3069df355a91ea4fb61b38cedfd47f-117-144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2924944"/>
            <a:ext cx="1788790" cy="1788790"/>
          </a:xfrm>
          <a:prstGeom prst="rect">
            <a:avLst/>
          </a:prstGeom>
          <a:noFill/>
        </p:spPr>
      </p:pic>
      <p:pic>
        <p:nvPicPr>
          <p:cNvPr id="12" name="Picture 2" descr="Урра. Мечта моя сбылась. Дневник группы &quot;Кухонная утварь и всё про нашу любимую кухню&quot; - Страна Мам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36096" y="3645024"/>
            <a:ext cx="2743320" cy="254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3-tub-ru.yandex.net/i?id=31ff659c7eadea556b69cd013804961c-126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3068960"/>
            <a:ext cx="2467161" cy="1644774"/>
          </a:xfrm>
          <a:prstGeom prst="rect">
            <a:avLst/>
          </a:prstGeom>
          <a:noFill/>
        </p:spPr>
      </p:pic>
      <p:pic>
        <p:nvPicPr>
          <p:cNvPr id="5124" name="Picture 4" descr="Салатник 24 см &quot;Хелена&quot; &quot; Каталог Интернет-магазин кухонной посуды в Уф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4293096"/>
            <a:ext cx="2884920" cy="1788790"/>
          </a:xfrm>
          <a:prstGeom prst="rect">
            <a:avLst/>
          </a:prstGeom>
          <a:noFill/>
        </p:spPr>
      </p:pic>
      <p:pic>
        <p:nvPicPr>
          <p:cNvPr id="5126" name="Picture 6" descr="Купить фаянс кубаньфарфор в регионе Россия. Цена, где купить и заказать товар с доставкой. Стоимость при покупке оптом и продаж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1700808"/>
            <a:ext cx="2448272" cy="2448272"/>
          </a:xfrm>
          <a:prstGeom prst="rect">
            <a:avLst/>
          </a:prstGeom>
          <a:noFill/>
        </p:spPr>
      </p:pic>
      <p:pic>
        <p:nvPicPr>
          <p:cNvPr id="5128" name="Picture 8" descr="http://im3-tub-ru.yandex.net/i?id=d3a0862ad8f4828c7167846ab072d666-83-144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836711"/>
            <a:ext cx="2520280" cy="2249275"/>
          </a:xfrm>
          <a:prstGeom prst="rect">
            <a:avLst/>
          </a:prstGeom>
          <a:noFill/>
        </p:spPr>
      </p:pic>
      <p:pic>
        <p:nvPicPr>
          <p:cNvPr id="5130" name="Picture 10" descr="Соусник Bekker BK-889 - интернет магазин &quot;Моя кухня&quot;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581128"/>
            <a:ext cx="2193032" cy="1644774"/>
          </a:xfrm>
          <a:prstGeom prst="rect">
            <a:avLst/>
          </a:prstGeom>
          <a:noFill/>
        </p:spPr>
      </p:pic>
      <p:pic>
        <p:nvPicPr>
          <p:cNvPr id="5132" name="Picture 12" descr="Супница Аврора 754 Брусника (1) Посуда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1560" y="1340768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Л\Pictures\Фоны\54b7cb247a33654e5dab3726e777ccd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9" y="336848"/>
            <a:ext cx="8440881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 rot="21600000">
            <a:off x="827584" y="980728"/>
            <a:ext cx="7416824" cy="4968552"/>
          </a:xfrm>
          <a:prstGeom prst="horizontalScroll">
            <a:avLst>
              <a:gd name="adj" fmla="val 8962"/>
            </a:avLst>
          </a:prstGeom>
          <a:gradFill>
            <a:gsLst>
              <a:gs pos="0">
                <a:srgbClr val="FFFF5B"/>
              </a:gs>
              <a:gs pos="49000">
                <a:srgbClr val="FFD54F"/>
              </a:gs>
              <a:gs pos="100000">
                <a:schemeClr val="accent6">
                  <a:lumMod val="75000"/>
                </a:schemeClr>
              </a:gs>
            </a:gsLst>
            <a:lin ang="1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расширение и обогащение словарного          запаса детей по теме «Посуда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классификация предметов посуды по способу употребления в быту (кухонная, столовая, чайная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,);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зрительное восприятие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1-tub-ru.yandex.net/i?id=179d9a7b33c66ff25d2a5e5fe6508b00-115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653136"/>
            <a:ext cx="2254147" cy="1872519"/>
          </a:xfrm>
          <a:prstGeom prst="rect">
            <a:avLst/>
          </a:prstGeom>
          <a:noFill/>
        </p:spPr>
      </p:pic>
      <p:pic>
        <p:nvPicPr>
          <p:cNvPr id="7174" name="Picture 6" descr="http://im1-tub-ru.yandex.net/i?id=49a532d31bad0bb1754dcb8434747723-91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980728"/>
            <a:ext cx="3157274" cy="2160240"/>
          </a:xfrm>
          <a:prstGeom prst="rect">
            <a:avLst/>
          </a:prstGeom>
          <a:noFill/>
        </p:spPr>
      </p:pic>
      <p:pic>
        <p:nvPicPr>
          <p:cNvPr id="7176" name="Picture 8" descr="http://im1-tub-ru.yandex.net/i?id=8f94520af1fdedb2f0fd598e780e271e-143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5" y="2708919"/>
            <a:ext cx="3032208" cy="2797147"/>
          </a:xfrm>
          <a:prstGeom prst="rect">
            <a:avLst/>
          </a:prstGeom>
          <a:noFill/>
        </p:spPr>
      </p:pic>
      <p:pic>
        <p:nvPicPr>
          <p:cNvPr id="7178" name="Picture 10" descr="http://im2-tub-ru.yandex.net/i?id=265cc320573c0950d4e8b486932c58ff-87-144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7" y="3284984"/>
            <a:ext cx="3042133" cy="2148830"/>
          </a:xfrm>
          <a:prstGeom prst="rect">
            <a:avLst/>
          </a:prstGeom>
          <a:noFill/>
        </p:spPr>
      </p:pic>
      <p:pic>
        <p:nvPicPr>
          <p:cNvPr id="10" name="Picture 2" descr="http://img02.wikimart.ru/75/f0/a2bfc4fd-4755-4011-aa49-f575f06df8de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35696" y="1124744"/>
            <a:ext cx="2520280" cy="188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Best\Desktop\посуда\nabor-posudy-631-B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492896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ped-kopilka.ru/images/54-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1268759"/>
            <a:ext cx="4680520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s017.radikal.ru/i444/1111/88/abd2d0222710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92696"/>
            <a:ext cx="2160240" cy="3122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McDonalds :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1-tub-ru.yandex.net/i?id=9e34e5123ca3ef72ac77f9cd4c900f42-60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908720"/>
            <a:ext cx="4608512" cy="44729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62068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«Отгадай –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15719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Чайника подружка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два ушка,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Варит кашу, суп для Юли.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зовут её…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2-tub-ru.yandex.net/i?id=a7d73ce8a7259533410c6241d7ed711f-103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700808"/>
            <a:ext cx="5832648" cy="34563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0872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–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08518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вкусная еда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золотою коркою,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пользуешься ты…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Верно,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сковородкою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2-tub-ru.yandex.net/i?id=a7d73ce8a7259533410c6241d7ed711f-103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052736"/>
            <a:ext cx="2664296" cy="2581035"/>
          </a:xfrm>
          <a:prstGeom prst="rect">
            <a:avLst/>
          </a:prstGeom>
          <a:noFill/>
        </p:spPr>
      </p:pic>
      <p:pic>
        <p:nvPicPr>
          <p:cNvPr id="2052" name="Picture 4" descr="http://im1-tub-ru.yandex.net/i?id=9e34e5123ca3ef72ac77f9cd4c900f42-60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1052736"/>
            <a:ext cx="2604290" cy="2520280"/>
          </a:xfrm>
          <a:prstGeom prst="rect">
            <a:avLst/>
          </a:prstGeom>
          <a:noFill/>
        </p:spPr>
      </p:pic>
      <p:pic>
        <p:nvPicPr>
          <p:cNvPr id="2056" name="Picture 8" descr="Henckels Половник TWIN Pure black,380 мм (37613-000) Купить в интернет магазине Allpresents.ru продаж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5" y="4293096"/>
            <a:ext cx="2372985" cy="1594089"/>
          </a:xfrm>
          <a:prstGeom prst="rect">
            <a:avLst/>
          </a:prstGeom>
          <a:noFill/>
        </p:spPr>
      </p:pic>
      <p:pic>
        <p:nvPicPr>
          <p:cNvPr id="2058" name="Picture 10" descr="http://im3-tub-ru.yandex.net/i?id=fa3069df355a91ea4fb61b38cedfd47f-117-144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3928" y="278092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2" descr="Урра. Мечта моя сбылась. Дневник группы &quot;Кухонная утварь и всё про нашу любимую кухню&quot; - Страна Мам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52120" y="3717032"/>
            <a:ext cx="2315260" cy="22528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54868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Кухонная     посуда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катерть на обеденный стол ручная работа: продам в разделе Мебель и интерьер по выгодной цене, в продаже Cкатерть на обеденный 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948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ИЛ\Pictures\Багеты\ramochka-3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3-tub-ru.yandex.net/i?id=31ff659c7eadea556b69cd013804961c-126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1484784"/>
            <a:ext cx="2143125" cy="1284746"/>
          </a:xfrm>
          <a:prstGeom prst="rect">
            <a:avLst/>
          </a:prstGeom>
          <a:noFill/>
        </p:spPr>
      </p:pic>
      <p:pic>
        <p:nvPicPr>
          <p:cNvPr id="5124" name="Picture 4" descr="Салатник 24 см &quot;Хелена&quot; &quot; Каталог Интернет-магазин кухонной посуды в Уф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4293096"/>
            <a:ext cx="2448272" cy="1788790"/>
          </a:xfrm>
          <a:prstGeom prst="rect">
            <a:avLst/>
          </a:prstGeom>
          <a:noFill/>
        </p:spPr>
      </p:pic>
      <p:pic>
        <p:nvPicPr>
          <p:cNvPr id="5126" name="Picture 6" descr="Купить фаянс кубаньфарфор в регионе Россия. Цена, где купить и заказать товар с доставкой. Стоимость при покупке оптом и продаж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340767"/>
            <a:ext cx="2232248" cy="2311971"/>
          </a:xfrm>
          <a:prstGeom prst="rect">
            <a:avLst/>
          </a:prstGeom>
          <a:noFill/>
        </p:spPr>
      </p:pic>
      <p:pic>
        <p:nvPicPr>
          <p:cNvPr id="5130" name="Picture 10" descr="Соусник Bekker BK-889 - интернет магазин &quot;Моя кухня&quot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4725144"/>
            <a:ext cx="2121024" cy="1428750"/>
          </a:xfrm>
          <a:prstGeom prst="rect">
            <a:avLst/>
          </a:prstGeom>
          <a:noFill/>
        </p:spPr>
      </p:pic>
      <p:pic>
        <p:nvPicPr>
          <p:cNvPr id="5132" name="Picture 12" descr="Супница Аврора 754 Брусника (1) Посуд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7864" y="3068960"/>
            <a:ext cx="2491606" cy="2232248"/>
          </a:xfrm>
          <a:prstGeom prst="rect">
            <a:avLst/>
          </a:prstGeom>
          <a:noFill/>
        </p:spPr>
      </p:pic>
      <p:pic>
        <p:nvPicPr>
          <p:cNvPr id="10" name="Picture 8" descr="http://im3-tub-ru.yandex.net/i?id=d3a0862ad8f4828c7167846ab072d666-83-144&amp;n=2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71600" y="1388006"/>
            <a:ext cx="2448272" cy="21850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1680" y="47667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Столовая  посуда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71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46</cp:revision>
  <dcterms:created xsi:type="dcterms:W3CDTF">2014-11-15T13:20:19Z</dcterms:created>
  <dcterms:modified xsi:type="dcterms:W3CDTF">2015-03-09T06:03:30Z</dcterms:modified>
</cp:coreProperties>
</file>