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6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0C13-BB90-4491-ABFA-AADD1643E914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AD-81ED-4D25-9A25-301840E64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00962" cy="1398587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УРОКИ ЗУБНОЙ ФЕИ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5589240"/>
            <a:ext cx="5779413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Воспитатель </a:t>
            </a:r>
            <a:r>
              <a:rPr lang="ru-RU" sz="2800" dirty="0" smtClean="0"/>
              <a:t>: </a:t>
            </a:r>
            <a:r>
              <a:rPr lang="ru-RU" sz="2800" dirty="0" err="1" smtClean="0"/>
              <a:t>Шерстнёва</a:t>
            </a:r>
            <a:r>
              <a:rPr lang="ru-RU" sz="2800" dirty="0" smtClean="0"/>
              <a:t> </a:t>
            </a:r>
            <a:r>
              <a:rPr lang="ru-RU" sz="2800" dirty="0" smtClean="0"/>
              <a:t>И.Л.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sz="2800" dirty="0" smtClean="0"/>
              <a:t>БГДОУ №131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6"/>
          <a:stretch/>
        </p:blipFill>
        <p:spPr>
          <a:xfrm>
            <a:off x="179512" y="2132856"/>
            <a:ext cx="4464496" cy="4099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21854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white">
                    <a:tint val="75000"/>
                  </a:prstClr>
                </a:solidFill>
              </a:rPr>
              <a:t>БЕСЕДА </a:t>
            </a:r>
            <a:r>
              <a:rPr lang="ru-RU" sz="2800" dirty="0">
                <a:solidFill>
                  <a:prstClr val="white">
                    <a:tint val="75000"/>
                  </a:prstClr>
                </a:solidFill>
              </a:rPr>
              <a:t>ПО ТЕМЕ </a:t>
            </a:r>
            <a:r>
              <a:rPr lang="ru-RU" sz="3200" b="1" u="sng" dirty="0">
                <a:solidFill>
                  <a:prstClr val="white">
                    <a:tint val="75000"/>
                  </a:prstClr>
                </a:solidFill>
              </a:rPr>
              <a:t>: УХОД ЗА ЗУБАМИ</a:t>
            </a:r>
            <a:r>
              <a:rPr lang="ru-RU" sz="3200" b="1" dirty="0">
                <a:solidFill>
                  <a:prstClr val="white">
                    <a:tint val="75000"/>
                  </a:prst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4792" r="49245"/>
          <a:stretch/>
        </p:blipFill>
        <p:spPr>
          <a:xfrm>
            <a:off x="251520" y="692696"/>
            <a:ext cx="8662716" cy="5472608"/>
          </a:xfrm>
        </p:spPr>
      </p:pic>
    </p:spTree>
    <p:extLst>
      <p:ext uri="{BB962C8B-B14F-4D97-AF65-F5344CB8AC3E}">
        <p14:creationId xmlns:p14="http://schemas.microsoft.com/office/powerpoint/2010/main" val="1169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85" t="54515" r="899"/>
          <a:stretch/>
        </p:blipFill>
        <p:spPr>
          <a:xfrm>
            <a:off x="107504" y="548680"/>
            <a:ext cx="8862191" cy="5832648"/>
          </a:xfrm>
        </p:spPr>
      </p:pic>
    </p:spTree>
    <p:extLst>
      <p:ext uri="{BB962C8B-B14F-4D97-AF65-F5344CB8AC3E}">
        <p14:creationId xmlns:p14="http://schemas.microsoft.com/office/powerpoint/2010/main" val="6796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Ну а как же </a:t>
            </a:r>
            <a:r>
              <a:rPr lang="ru-RU" sz="2800" b="1" dirty="0" smtClean="0"/>
              <a:t>животные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справляются с чисткой зубов</a:t>
            </a:r>
            <a:r>
              <a:rPr lang="ru-RU" sz="2800" b="1" dirty="0" smtClean="0"/>
              <a:t>?</a:t>
            </a:r>
            <a:endParaRPr lang="ru-RU" sz="2400" b="1" dirty="0"/>
          </a:p>
          <a:p>
            <a:r>
              <a:rPr lang="ru-RU" sz="2400" b="1" dirty="0" smtClean="0"/>
              <a:t> </a:t>
            </a:r>
            <a:r>
              <a:rPr lang="ru-RU" sz="2400" b="1" dirty="0"/>
              <a:t>Одни обгладывают веточки деревьев, пропуская их между зубами, как зубную нить. Другие жуют корешки и листья. Хищники же грызут хрящики и сухожилия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4" y="4741717"/>
            <a:ext cx="2292137" cy="171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64" y="4799256"/>
            <a:ext cx="3010057" cy="188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65" y="4761992"/>
            <a:ext cx="2393652" cy="179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1" y="2440597"/>
            <a:ext cx="2666437" cy="199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0" y="2440597"/>
            <a:ext cx="2167960" cy="196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5849"/>
          <a:stretch/>
        </p:blipFill>
        <p:spPr>
          <a:xfrm>
            <a:off x="5853864" y="2440596"/>
            <a:ext cx="3059832" cy="212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Кто </a:t>
            </a:r>
            <a:r>
              <a:rPr lang="ru-RU" sz="2400" b="1" dirty="0"/>
              <a:t>чистит зубы крокодилу</a:t>
            </a:r>
            <a:r>
              <a:rPr lang="ru-RU" sz="2400" b="1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sz="2000" b="1" dirty="0"/>
              <a:t>Это маленькие кулички, египетские бегунки. </a:t>
            </a:r>
            <a:r>
              <a:rPr lang="ru-RU" sz="2000" b="1" dirty="0" smtClean="0"/>
              <a:t>Бегают </a:t>
            </a:r>
            <a:r>
              <a:rPr lang="ru-RU" sz="2000" b="1" dirty="0"/>
              <a:t>они по спине прожорливого чудовища, спокойно клюют насекомых и пиявок и осмеливаются даже выклевывать остатки пищи.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8"/>
          <a:stretch/>
        </p:blipFill>
        <p:spPr>
          <a:xfrm>
            <a:off x="1187624" y="1944710"/>
            <a:ext cx="6768752" cy="449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1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Однако </a:t>
            </a:r>
            <a:r>
              <a:rPr lang="ru-RU" sz="2400" b="1" dirty="0"/>
              <a:t>те животные, которые стали жить с человеком (хорьки, например, хомячки, морские свинки, и, конечно, кошки с собаками), теперь тоже нуждаются в специальном уходе за зубами с помощью паст и щеток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/>
              <a:t>А все потому, что какой же любящий хозяин не угостит своего питомца сладкой конфеткой или кусочком сахара!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"/>
          <a:stretch/>
        </p:blipFill>
        <p:spPr>
          <a:xfrm>
            <a:off x="251521" y="2924944"/>
            <a:ext cx="4428492" cy="305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75" y="3501008"/>
            <a:ext cx="4040141" cy="302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1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6678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Рано утром звери встали, </a:t>
            </a:r>
            <a:r>
              <a:rPr lang="ru-RU" sz="2000" b="1" dirty="0" smtClean="0"/>
              <a:t>зубки </a:t>
            </a:r>
            <a:r>
              <a:rPr lang="ru-RU" sz="2000" b="1" dirty="0"/>
              <a:t>чистить побежали. </a:t>
            </a:r>
            <a:endParaRPr lang="ru-RU" sz="2000" b="1" dirty="0" smtClean="0"/>
          </a:p>
          <a:p>
            <a:r>
              <a:rPr lang="ru-RU" sz="2000" b="1" dirty="0" smtClean="0"/>
              <a:t>Чистят </a:t>
            </a:r>
            <a:r>
              <a:rPr lang="ru-RU" sz="2000" b="1" dirty="0"/>
              <a:t>зубки мишки </a:t>
            </a:r>
            <a:r>
              <a:rPr lang="ru-RU" sz="2000" b="1" dirty="0" smtClean="0"/>
              <a:t>щеточкой </a:t>
            </a:r>
            <a:r>
              <a:rPr lang="ru-RU" sz="2000" b="1" dirty="0"/>
              <a:t>из шишки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Белка в рыжей шубке тоже чистит зубки. </a:t>
            </a:r>
          </a:p>
          <a:p>
            <a:r>
              <a:rPr lang="ru-RU" sz="2000" b="1" dirty="0" smtClean="0"/>
              <a:t>Серые </a:t>
            </a:r>
            <a:r>
              <a:rPr lang="ru-RU" sz="2000" b="1" dirty="0"/>
              <a:t>мышата, </a:t>
            </a:r>
            <a:r>
              <a:rPr lang="ru-RU" sz="2000" b="1" dirty="0" smtClean="0"/>
              <a:t>веселые </a:t>
            </a:r>
            <a:r>
              <a:rPr lang="ru-RU" sz="2000" b="1" dirty="0"/>
              <a:t>ежата, </a:t>
            </a:r>
            <a:endParaRPr lang="ru-RU" sz="2000" b="1" dirty="0" smtClean="0"/>
          </a:p>
          <a:p>
            <a:r>
              <a:rPr lang="ru-RU" sz="2000" b="1" dirty="0" smtClean="0"/>
              <a:t>Серый </a:t>
            </a:r>
            <a:r>
              <a:rPr lang="ru-RU" sz="2000" b="1" dirty="0"/>
              <a:t>волк зубастый </a:t>
            </a:r>
            <a:r>
              <a:rPr lang="ru-RU" sz="2000" b="1" dirty="0" smtClean="0"/>
              <a:t>чистят </a:t>
            </a:r>
            <a:r>
              <a:rPr lang="ru-RU" sz="2000" b="1" dirty="0"/>
              <a:t>зубки пастой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Чистят </a:t>
            </a:r>
            <a:r>
              <a:rPr lang="ru-RU" sz="2000" b="1" dirty="0"/>
              <a:t>поросенок </a:t>
            </a:r>
            <a:r>
              <a:rPr lang="ru-RU" sz="2000" b="1" dirty="0"/>
              <a:t> </a:t>
            </a:r>
            <a:r>
              <a:rPr lang="ru-RU" sz="2000" b="1" dirty="0" smtClean="0"/>
              <a:t>и смешной </a:t>
            </a:r>
            <a:r>
              <a:rPr lang="ru-RU" sz="2000" b="1" dirty="0"/>
              <a:t>лосенок. </a:t>
            </a:r>
            <a:endParaRPr lang="ru-RU" sz="2000" b="1" dirty="0" smtClean="0"/>
          </a:p>
          <a:p>
            <a:r>
              <a:rPr lang="ru-RU" sz="2000" b="1" dirty="0" smtClean="0"/>
              <a:t>Мы </a:t>
            </a:r>
            <a:r>
              <a:rPr lang="ru-RU" sz="2000" b="1" dirty="0"/>
              <a:t>позавтракали вкусно - </a:t>
            </a:r>
            <a:r>
              <a:rPr lang="ru-RU" sz="2000" b="1" dirty="0" smtClean="0"/>
              <a:t>зубы </a:t>
            </a:r>
            <a:r>
              <a:rPr lang="ru-RU" sz="2000" b="1" dirty="0"/>
              <a:t>нам почистить нужно. </a:t>
            </a:r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/>
              <a:t>руки щёточку возьмём, </a:t>
            </a:r>
            <a:r>
              <a:rPr lang="ru-RU" sz="2000" b="1" dirty="0" smtClean="0"/>
              <a:t>зубной </a:t>
            </a:r>
            <a:r>
              <a:rPr lang="ru-RU" sz="2000" b="1" dirty="0"/>
              <a:t>пасты нанесём. </a:t>
            </a:r>
            <a:endParaRPr lang="ru-RU" sz="2000" b="1" dirty="0" smtClean="0"/>
          </a:p>
          <a:p>
            <a:r>
              <a:rPr lang="ru-RU" sz="2000" b="1" dirty="0" smtClean="0"/>
              <a:t>Зубы </a:t>
            </a:r>
            <a:r>
              <a:rPr lang="ru-RU" sz="2000" b="1" dirty="0"/>
              <a:t>чистим осторожно, </a:t>
            </a:r>
            <a:r>
              <a:rPr lang="ru-RU" sz="2000" b="1" dirty="0" smtClean="0"/>
              <a:t>ведь </a:t>
            </a:r>
            <a:r>
              <a:rPr lang="ru-RU" sz="2000" b="1" dirty="0"/>
              <a:t>поранить дёсны можно… </a:t>
            </a:r>
            <a:endParaRPr lang="ru-RU" sz="2000" b="1" dirty="0" smtClean="0"/>
          </a:p>
          <a:p>
            <a:r>
              <a:rPr lang="ru-RU" sz="2000" b="1" dirty="0" smtClean="0"/>
              <a:t>А </a:t>
            </a:r>
            <a:r>
              <a:rPr lang="ru-RU" sz="2000" b="1" dirty="0"/>
              <a:t>потом что? А потом </a:t>
            </a:r>
            <a:r>
              <a:rPr lang="ru-RU" sz="2000" b="1" dirty="0" smtClean="0"/>
              <a:t>- зубы </a:t>
            </a:r>
            <a:r>
              <a:rPr lang="ru-RU" sz="2000" b="1" dirty="0"/>
              <a:t>мы ополоснём. </a:t>
            </a:r>
            <a:endParaRPr lang="ru-RU" sz="2000" b="1" dirty="0" smtClean="0"/>
          </a:p>
          <a:p>
            <a:r>
              <a:rPr lang="ru-RU" sz="2000" b="1" dirty="0" smtClean="0"/>
              <a:t>Нам </a:t>
            </a:r>
            <a:r>
              <a:rPr lang="ru-RU" sz="2000" b="1" dirty="0"/>
              <a:t>понадобится кружка… </a:t>
            </a:r>
            <a:r>
              <a:rPr lang="ru-RU" sz="2000" b="1" dirty="0" smtClean="0"/>
              <a:t>Улыбнёмся мы друг </a:t>
            </a:r>
            <a:r>
              <a:rPr lang="ru-RU" sz="2000" b="1" dirty="0"/>
              <a:t>дружке, Поработали умело! Наши зубки стали белы.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7A8DC5"/>
              </a:clrFrom>
              <a:clrTo>
                <a:srgbClr val="7A8D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71" y="24970"/>
            <a:ext cx="2422202" cy="3229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5282"/>
            <a:ext cx="3284462" cy="2529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80" y="3102436"/>
            <a:ext cx="2088232" cy="2457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2342">
            <a:off x="3752563" y="4198276"/>
            <a:ext cx="2918083" cy="31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85809"/>
            <a:ext cx="7172295" cy="5250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8567" y="5301208"/>
            <a:ext cx="6170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Берегите свои зубы!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6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8229600" cy="1143000"/>
          </a:xfrm>
        </p:spPr>
        <p:txBody>
          <a:bodyPr/>
          <a:lstStyle/>
          <a:p>
            <a:r>
              <a:rPr lang="ru-RU" dirty="0" smtClean="0"/>
              <a:t>ЗАЧЕМ НУЖНЫ ЗУБКИ?</a:t>
            </a:r>
            <a:endParaRPr lang="ru-RU" dirty="0"/>
          </a:p>
        </p:txBody>
      </p:sp>
      <p:pic>
        <p:nvPicPr>
          <p:cNvPr id="5" name="Рисунок 4" descr="14570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85860"/>
            <a:ext cx="3286148" cy="2192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311416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5140" y="3786190"/>
            <a:ext cx="1966620" cy="2911477"/>
          </a:xfrm>
        </p:spPr>
      </p:pic>
      <p:pic>
        <p:nvPicPr>
          <p:cNvPr id="8" name="Рисунок 7" descr="341452644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714752"/>
            <a:ext cx="2795195" cy="2986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tooth_fairy_carrying_tooth_hg_clr_4bp9[1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700808"/>
            <a:ext cx="3214710" cy="4395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/>
              <a:t>СХЕМА СТРОЕНИЯ ЗУБА</a:t>
            </a:r>
            <a:endParaRPr lang="ru-RU" dirty="0"/>
          </a:p>
        </p:txBody>
      </p:sp>
      <p:pic>
        <p:nvPicPr>
          <p:cNvPr id="4" name="Содержимое 3" descr="0005-005-Stroenie-zuba[1]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04" t="9050" r="6017" b="8034"/>
          <a:stretch/>
        </p:blipFill>
        <p:spPr>
          <a:xfrm>
            <a:off x="971600" y="1340768"/>
            <a:ext cx="7416824" cy="527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ЧТО ВРЕДНО ДЛЯ ЗУБОВ?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ГРЫЗТЬ ОРЕХИ.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ЕСТЬ ОЧЕНЬ ХОЛОДНУЮ И ОЧЕНЬ ГОРЯЧУЮ ПИЩУ.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ЕСТЬ ВРЕДНУЮ ДЛЯ ЗУБОВ ПИЩУ (ОСОБЕННО МНОГО СЛАДКОГО).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ЗАБЫВАТЬ ЧИСТИТЬ ЗУБЫ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file63pyssl1daulwdwl9e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929198"/>
            <a:ext cx="2143140" cy="160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15555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256"/>
            <a:ext cx="2246297" cy="225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96884050_1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500174"/>
            <a:ext cx="2705188" cy="188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_01b3d46f560027ad9adef929cba144d9[1].jpg"/>
          <p:cNvPicPr>
            <a:picLocks noChangeAspect="1"/>
          </p:cNvPicPr>
          <p:nvPr/>
        </p:nvPicPr>
        <p:blipFill>
          <a:blip r:embed="rId5"/>
          <a:srcRect l="14046" t="4439" r="15206"/>
          <a:stretch>
            <a:fillRect/>
          </a:stretch>
        </p:blipFill>
        <p:spPr>
          <a:xfrm>
            <a:off x="3357554" y="4071942"/>
            <a:ext cx="2857520" cy="2554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ravilnii-kofe[1].jpg"/>
          <p:cNvPicPr>
            <a:picLocks noChangeAspect="1"/>
          </p:cNvPicPr>
          <p:nvPr/>
        </p:nvPicPr>
        <p:blipFill>
          <a:blip r:embed="rId6"/>
          <a:srcRect t="-3681" r="16964"/>
          <a:stretch>
            <a:fillRect/>
          </a:stretch>
        </p:blipFill>
        <p:spPr>
          <a:xfrm>
            <a:off x="3500430" y="1643050"/>
            <a:ext cx="2214578" cy="201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КАРИЕС—ВРЕДИТЕЛЬ ЗУБА.</a:t>
            </a:r>
            <a:endParaRPr lang="ru-RU" dirty="0"/>
          </a:p>
        </p:txBody>
      </p:sp>
      <p:pic>
        <p:nvPicPr>
          <p:cNvPr id="4" name="Содержимое 3" descr="39190081e894e01a19a94c5968085a1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7286676" cy="485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/>
              <a:t>ДОБРЫЙ ДОКТОР СТОМАТОЛОГ</a:t>
            </a:r>
            <a:endParaRPr lang="ru-RU" dirty="0"/>
          </a:p>
        </p:txBody>
      </p:sp>
      <p:pic>
        <p:nvPicPr>
          <p:cNvPr id="3" name="Рисунок 2" descr="0018-018-Kak-chistit-zub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6357950" cy="4768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ubnaerozia[1]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379"/>
          <a:stretch>
            <a:fillRect/>
          </a:stretch>
        </p:blipFill>
        <p:spPr>
          <a:xfrm rot="561021">
            <a:off x="6474880" y="260648"/>
            <a:ext cx="2225375" cy="1933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33687"/>
            <a:ext cx="30083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КАК ПОЕЛ ,ПОЧИСТИ ЗУБКИ,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ДЕЛАЙ ТАК ДВА РАЗА В СУТКИ.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ПРЕДПОЧТИ КОНФЕТАМ ФРУКТЫ,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ОЧЕНЬ ВАЖНЫЕ ПРОДУКТЫ.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ЧТОБЫ ЗУБ НЕ БЕСПОКОИЛ,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ПОМНИ ПРАВИЛО ТАКОЕ: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 СТОМАТОЛОГУ ИДЁМ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ГОД ДВА РАЗА НА ПРИЕМ.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ТОГДА УЛЫБКИ СВЕТ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СОХРАНИШЬ НА МНОГО ЛЕТ!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645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2017">
            <a:off x="3477857" y="390899"/>
            <a:ext cx="2357454" cy="1764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apple-tre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1156">
            <a:off x="6087176" y="2508302"/>
            <a:ext cx="2786082" cy="2085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4NDYtMjJh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9656">
            <a:off x="3620745" y="2824895"/>
            <a:ext cx="2071678" cy="2071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5130_deti_022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0408" y="4941168"/>
            <a:ext cx="2786082" cy="1788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32"/>
          <a:stretch/>
        </p:blipFill>
        <p:spPr>
          <a:xfrm>
            <a:off x="251520" y="188640"/>
            <a:ext cx="8681950" cy="8292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2" t="12344" r="49171" b="44037"/>
          <a:stretch/>
        </p:blipFill>
        <p:spPr>
          <a:xfrm>
            <a:off x="391674" y="1274618"/>
            <a:ext cx="8445273" cy="51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30" t="12750" r="1098" b="44137"/>
          <a:stretch/>
        </p:blipFill>
        <p:spPr>
          <a:xfrm>
            <a:off x="251520" y="764704"/>
            <a:ext cx="8675141" cy="5472608"/>
          </a:xfrm>
        </p:spPr>
      </p:pic>
    </p:spTree>
    <p:extLst>
      <p:ext uri="{BB962C8B-B14F-4D97-AF65-F5344CB8AC3E}">
        <p14:creationId xmlns:p14="http://schemas.microsoft.com/office/powerpoint/2010/main" val="34059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346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УРОКИ ЗУБНОЙ ФЕИ</vt:lpstr>
      <vt:lpstr>ЗАЧЕМ НУЖНЫ ЗУБКИ?</vt:lpstr>
      <vt:lpstr>СХЕМА СТРОЕНИЯ ЗУБА</vt:lpstr>
      <vt:lpstr>Презентация PowerPoint</vt:lpstr>
      <vt:lpstr>КАРИЕС—ВРЕДИТЕЛЬ ЗУБА.</vt:lpstr>
      <vt:lpstr>ДОБРЫЙ ДОКТОР СТОМАТОЛОГ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Admin</dc:creator>
  <cp:lastModifiedBy>пользователь</cp:lastModifiedBy>
  <cp:revision>30</cp:revision>
  <dcterms:created xsi:type="dcterms:W3CDTF">2012-10-10T09:48:20Z</dcterms:created>
  <dcterms:modified xsi:type="dcterms:W3CDTF">2014-05-27T14:53:16Z</dcterms:modified>
</cp:coreProperties>
</file>