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7" d="100"/>
          <a:sy n="77" d="100"/>
        </p:scale>
        <p:origin x="-11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1C36-F20B-4D2F-ABD4-87890A9DE35C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0D2C-8083-4E5E-BD18-F3B78690F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1C36-F20B-4D2F-ABD4-87890A9DE35C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0D2C-8083-4E5E-BD18-F3B78690F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1C36-F20B-4D2F-ABD4-87890A9DE35C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0D2C-8083-4E5E-BD18-F3B78690F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1C36-F20B-4D2F-ABD4-87890A9DE35C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0D2C-8083-4E5E-BD18-F3B78690F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1C36-F20B-4D2F-ABD4-87890A9DE35C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0D2C-8083-4E5E-BD18-F3B78690F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1C36-F20B-4D2F-ABD4-87890A9DE35C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0D2C-8083-4E5E-BD18-F3B78690F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1C36-F20B-4D2F-ABD4-87890A9DE35C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0D2C-8083-4E5E-BD18-F3B78690F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1C36-F20B-4D2F-ABD4-87890A9DE35C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0D2C-8083-4E5E-BD18-F3B78690F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1C36-F20B-4D2F-ABD4-87890A9DE35C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0D2C-8083-4E5E-BD18-F3B78690F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1C36-F20B-4D2F-ABD4-87890A9DE35C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0D2C-8083-4E5E-BD18-F3B78690F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1C36-F20B-4D2F-ABD4-87890A9DE35C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0D2C-8083-4E5E-BD18-F3B78690F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D1C36-F20B-4D2F-ABD4-87890A9DE35C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C0D2C-8083-4E5E-BD18-F3B78690F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7" y="213856"/>
            <a:ext cx="8352928" cy="5912307"/>
          </a:xfrm>
        </p:spPr>
      </p:pic>
      <p:sp>
        <p:nvSpPr>
          <p:cNvPr id="6" name="TextBox 5"/>
          <p:cNvSpPr txBox="1"/>
          <p:nvPr/>
        </p:nvSpPr>
        <p:spPr>
          <a:xfrm>
            <a:off x="1979713" y="1268760"/>
            <a:ext cx="648072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Экологический проект</a:t>
            </a:r>
            <a:br>
              <a:rPr lang="ru-RU" sz="2800" dirty="0" smtClean="0"/>
            </a:br>
            <a:r>
              <a:rPr lang="ru-RU" sz="2800" dirty="0" smtClean="0"/>
              <a:t> «В гости к </a:t>
            </a:r>
            <a:r>
              <a:rPr lang="ru-RU" sz="2800" dirty="0" err="1" smtClean="0"/>
              <a:t>Лесовичку</a:t>
            </a:r>
            <a:r>
              <a:rPr lang="ru-RU" sz="2800" dirty="0" smtClean="0"/>
              <a:t>»</a:t>
            </a:r>
          </a:p>
          <a:p>
            <a:endParaRPr lang="ru-RU" sz="2000" dirty="0" smtClean="0"/>
          </a:p>
          <a:p>
            <a:pPr algn="ctr"/>
            <a:r>
              <a:rPr lang="ru-RU" sz="2000" dirty="0" smtClean="0"/>
              <a:t>Руководитель проекта – Павлова О.А.</a:t>
            </a:r>
          </a:p>
          <a:p>
            <a:pPr algn="ctr"/>
            <a:r>
              <a:rPr lang="ru-RU" sz="2000" dirty="0" smtClean="0"/>
              <a:t>Участники творческой группы проекта –</a:t>
            </a:r>
          </a:p>
          <a:p>
            <a:pPr algn="ctr"/>
            <a:r>
              <a:rPr lang="ru-RU" sz="2000" dirty="0" smtClean="0"/>
              <a:t> Дорошина О.А., </a:t>
            </a:r>
            <a:r>
              <a:rPr lang="ru-RU" sz="2000" dirty="0" err="1" smtClean="0"/>
              <a:t>Тебенькова</a:t>
            </a:r>
            <a:r>
              <a:rPr lang="ru-RU" sz="2000" dirty="0" smtClean="0"/>
              <a:t> Л.Н., Зеленина Е.А., Зеленина Т.В., Малыгина Е.Л.</a:t>
            </a:r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ихаил\Desktop\портфолио\грамоты\43-36-11-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188640"/>
            <a:ext cx="5472609" cy="640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920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9659" y="236588"/>
            <a:ext cx="8320813" cy="5889575"/>
          </a:xfrm>
        </p:spPr>
      </p:pic>
      <p:sp>
        <p:nvSpPr>
          <p:cNvPr id="6" name="TextBox 5"/>
          <p:cNvSpPr txBox="1"/>
          <p:nvPr/>
        </p:nvSpPr>
        <p:spPr>
          <a:xfrm>
            <a:off x="3347864" y="1268760"/>
            <a:ext cx="524258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Проблема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Современные дети особенно, городские, </a:t>
            </a:r>
          </a:p>
          <a:p>
            <a:r>
              <a:rPr lang="ru-RU" dirty="0" smtClean="0"/>
              <a:t>имеют весьма ограниченные возможности для </a:t>
            </a:r>
          </a:p>
          <a:p>
            <a:r>
              <a:rPr lang="ru-RU" dirty="0" smtClean="0"/>
              <a:t>общения с природой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Экологическое образование должно начинаться </a:t>
            </a:r>
          </a:p>
          <a:p>
            <a:r>
              <a:rPr lang="ru-RU" dirty="0" smtClean="0"/>
              <a:t>с природных объектов ближайшего окружения, </a:t>
            </a:r>
          </a:p>
          <a:p>
            <a:r>
              <a:rPr lang="ru-RU" dirty="0" smtClean="0"/>
              <a:t>с которыми ребенок сталкивается в повседневной </a:t>
            </a:r>
          </a:p>
          <a:p>
            <a:r>
              <a:rPr lang="ru-RU" dirty="0" smtClean="0"/>
              <a:t>жизни,  потому что процесс обучения будет связан </a:t>
            </a:r>
          </a:p>
          <a:p>
            <a:r>
              <a:rPr lang="ru-RU" dirty="0" smtClean="0"/>
              <a:t>с эмоциональным восприятием ребенка.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13859"/>
            <a:ext cx="8352927" cy="5912305"/>
          </a:xfrm>
        </p:spPr>
      </p:pic>
      <p:sp>
        <p:nvSpPr>
          <p:cNvPr id="5" name="TextBox 4"/>
          <p:cNvSpPr txBox="1"/>
          <p:nvPr/>
        </p:nvSpPr>
        <p:spPr>
          <a:xfrm>
            <a:off x="3491879" y="1484784"/>
            <a:ext cx="482453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ru-RU" sz="2400" b="1" u="sng" dirty="0" smtClean="0"/>
              <a:t>Цель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hangingPunct="0"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sz="2000" dirty="0" smtClean="0"/>
              <a:t>Формировать у детей и родителей </a:t>
            </a:r>
          </a:p>
          <a:p>
            <a:pPr hangingPunct="0"/>
            <a:r>
              <a:rPr lang="ru-RU" sz="2000" dirty="0" smtClean="0"/>
              <a:t>чувство сопричастности ко всему живому, </a:t>
            </a:r>
          </a:p>
          <a:p>
            <a:pPr hangingPunct="0"/>
            <a:r>
              <a:rPr lang="ru-RU" sz="2000" dirty="0" smtClean="0"/>
              <a:t>гуманное отношение к окружающей среде и стремление проявлять заботу о сохранении природы Пермского края.</a:t>
            </a:r>
            <a:endParaRPr lang="ru-RU" sz="2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9659" y="236588"/>
            <a:ext cx="8320813" cy="5889575"/>
          </a:xfrm>
        </p:spPr>
      </p:pic>
      <p:sp>
        <p:nvSpPr>
          <p:cNvPr id="5" name="TextBox 4"/>
          <p:cNvSpPr txBox="1"/>
          <p:nvPr/>
        </p:nvSpPr>
        <p:spPr>
          <a:xfrm>
            <a:off x="2195736" y="692696"/>
            <a:ext cx="164102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>
              <a:buFont typeface="Arial" pitchFamily="34" charset="0"/>
              <a:buChar char="•"/>
            </a:pPr>
            <a:endParaRPr lang="ru-RU" dirty="0" smtClean="0"/>
          </a:p>
          <a:p>
            <a:pPr hangingPunct="0"/>
            <a:r>
              <a:rPr lang="ru-RU" b="1" dirty="0" smtClean="0"/>
              <a:t>Задачи проекта: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создать на территории детского сада экологическую тропу,</a:t>
            </a:r>
          </a:p>
          <a:p>
            <a:pPr hangingPunct="0"/>
            <a:r>
              <a:rPr lang="ru-RU" dirty="0" smtClean="0"/>
              <a:t> с целью формирования экологически благоприятной среды; </a:t>
            </a:r>
          </a:p>
          <a:p>
            <a:pPr hangingPunct="0">
              <a:buFont typeface="Arial" pitchFamily="34" charset="0"/>
              <a:buChar char="•"/>
            </a:pPr>
            <a:r>
              <a:rPr lang="ru-RU" dirty="0" smtClean="0"/>
              <a:t>формировать у детей знания об экосистемы Пермского края;</a:t>
            </a:r>
          </a:p>
          <a:p>
            <a:pPr lvl="0" hangingPunct="0">
              <a:buFont typeface="Arial" pitchFamily="34" charset="0"/>
              <a:buChar char="•"/>
            </a:pPr>
            <a:r>
              <a:rPr lang="ru-RU" dirty="0" smtClean="0"/>
              <a:t>развивать познавательные  и исследовательские умения </a:t>
            </a:r>
          </a:p>
          <a:p>
            <a:pPr lvl="0" hangingPunct="0"/>
            <a:r>
              <a:rPr lang="ru-RU" dirty="0" smtClean="0"/>
              <a:t>детей и родителей при ознакомлении с природой родного края;</a:t>
            </a:r>
          </a:p>
          <a:p>
            <a:pPr lvl="0" hangingPunct="0">
              <a:buFont typeface="Arial" pitchFamily="34" charset="0"/>
              <a:buChar char="•"/>
            </a:pPr>
            <a:r>
              <a:rPr lang="ru-RU" dirty="0" smtClean="0"/>
              <a:t>организовать практическую природоохранную деятельность </a:t>
            </a:r>
          </a:p>
          <a:p>
            <a:pPr lvl="0" hangingPunct="0"/>
            <a:r>
              <a:rPr lang="ru-RU" dirty="0" smtClean="0"/>
              <a:t>детей и родителей на территории ДОУ и района;</a:t>
            </a:r>
          </a:p>
          <a:p>
            <a:pPr lvl="0" hangingPunct="0">
              <a:buFont typeface="Arial" pitchFamily="34" charset="0"/>
              <a:buChar char="•"/>
            </a:pPr>
            <a:r>
              <a:rPr lang="ru-RU" dirty="0" smtClean="0"/>
              <a:t>развивать взаимопонимание и взаимопомощь между детьми, </a:t>
            </a:r>
          </a:p>
          <a:p>
            <a:pPr lvl="0" hangingPunct="0"/>
            <a:r>
              <a:rPr lang="ru-RU" dirty="0" smtClean="0"/>
              <a:t>педагогами, родителями, потребность в постоянном</a:t>
            </a:r>
          </a:p>
          <a:p>
            <a:pPr lvl="0" hangingPunct="0"/>
            <a:r>
              <a:rPr lang="ru-RU" dirty="0" smtClean="0"/>
              <a:t> саморазвитии экологической культуры;</a:t>
            </a:r>
          </a:p>
          <a:p>
            <a:pPr lvl="0" hangingPunct="0">
              <a:buFont typeface="Arial" pitchFamily="34" charset="0"/>
              <a:buChar char="•"/>
            </a:pPr>
            <a:r>
              <a:rPr lang="ru-RU" dirty="0" smtClean="0"/>
              <a:t>воспитывать у детей внимательное, разумное, </a:t>
            </a:r>
          </a:p>
          <a:p>
            <a:pPr lvl="0" hangingPunct="0"/>
            <a:r>
              <a:rPr lang="ru-RU" dirty="0" smtClean="0"/>
              <a:t>бережное отношение к окружающей природе Пермского края.</a:t>
            </a:r>
          </a:p>
          <a:p>
            <a:pPr hangingPunct="0"/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4827"/>
            <a:ext cx="8280919" cy="5861337"/>
          </a:xfrm>
        </p:spPr>
      </p:pic>
      <p:sp>
        <p:nvSpPr>
          <p:cNvPr id="5" name="TextBox 4"/>
          <p:cNvSpPr txBox="1"/>
          <p:nvPr/>
        </p:nvSpPr>
        <p:spPr>
          <a:xfrm>
            <a:off x="3059832" y="1196752"/>
            <a:ext cx="44565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>
              <a:buFont typeface="Arial" pitchFamily="34" charset="0"/>
              <a:buChar char="•"/>
            </a:pPr>
            <a:endParaRPr lang="ru-RU" sz="2000" dirty="0" smtClean="0"/>
          </a:p>
          <a:p>
            <a:pPr algn="ctr" hangingPunct="0"/>
            <a:r>
              <a:rPr lang="ru-RU" sz="2400" b="1" u="sng" dirty="0" smtClean="0"/>
              <a:t>Участники проекта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  <a:p>
            <a:pPr hangingPunct="0">
              <a:buFont typeface="Arial" pitchFamily="34" charset="0"/>
              <a:buChar char="•"/>
            </a:pPr>
            <a:r>
              <a:rPr lang="ru-RU" sz="2000" dirty="0" smtClean="0"/>
              <a:t>   Сотрудники ДОУ</a:t>
            </a:r>
          </a:p>
          <a:p>
            <a:pPr hangingPunct="0">
              <a:buFont typeface="Arial" pitchFamily="34" charset="0"/>
              <a:buChar char="•"/>
            </a:pPr>
            <a:r>
              <a:rPr lang="ru-RU" sz="2000" dirty="0" smtClean="0"/>
              <a:t>   Воспитанники старшей и </a:t>
            </a:r>
          </a:p>
          <a:p>
            <a:pPr hangingPunct="0"/>
            <a:r>
              <a:rPr lang="ru-RU" sz="2000" dirty="0" smtClean="0"/>
              <a:t>подготовительной групп детского сада </a:t>
            </a:r>
          </a:p>
          <a:p>
            <a:pPr hangingPunct="0">
              <a:buFont typeface="Arial" pitchFamily="34" charset="0"/>
              <a:buChar char="•"/>
            </a:pPr>
            <a:r>
              <a:rPr lang="ru-RU" sz="2000" dirty="0" smtClean="0"/>
              <a:t>   Родители детей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7926" y="215550"/>
            <a:ext cx="8350537" cy="5910614"/>
          </a:xfrm>
        </p:spPr>
      </p:pic>
      <p:sp>
        <p:nvSpPr>
          <p:cNvPr id="5" name="TextBox 4"/>
          <p:cNvSpPr txBox="1"/>
          <p:nvPr/>
        </p:nvSpPr>
        <p:spPr>
          <a:xfrm>
            <a:off x="1835697" y="548680"/>
            <a:ext cx="669674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hangingPunct="0">
              <a:buFont typeface="Arial" pitchFamily="34" charset="0"/>
              <a:buChar char="•"/>
            </a:pPr>
            <a:endParaRPr lang="ru-RU" dirty="0" smtClean="0"/>
          </a:p>
          <a:p>
            <a:pPr lvl="1" algn="ctr" hangingPunct="0"/>
            <a:r>
              <a:rPr lang="ru-RU" sz="2400" b="1" u="sng" dirty="0" smtClean="0"/>
              <a:t>Организация деятельности </a:t>
            </a:r>
            <a:endParaRPr lang="ru-RU" sz="2400" b="1" dirty="0"/>
          </a:p>
          <a:p>
            <a:pPr lvl="1" hangingPunct="0">
              <a:buFont typeface="Arial" pitchFamily="34" charset="0"/>
              <a:buChar char="•"/>
            </a:pPr>
            <a:r>
              <a:rPr lang="ru-RU" sz="2000" dirty="0" smtClean="0"/>
              <a:t>наблюдения и экологические экскурсии на экологической тропе;</a:t>
            </a:r>
          </a:p>
          <a:p>
            <a:pPr lvl="1" hangingPunct="0">
              <a:buFont typeface="Arial" pitchFamily="34" charset="0"/>
              <a:buChar char="•"/>
            </a:pPr>
            <a:r>
              <a:rPr lang="ru-RU" sz="2000" dirty="0" smtClean="0"/>
              <a:t>создание видеофильмов, презентаций, слайд шоу;</a:t>
            </a:r>
          </a:p>
          <a:p>
            <a:pPr lvl="1" hangingPunct="0">
              <a:buFont typeface="Arial" pitchFamily="34" charset="0"/>
              <a:buChar char="•"/>
            </a:pPr>
            <a:r>
              <a:rPr lang="ru-RU" sz="2000" dirty="0" smtClean="0"/>
              <a:t>познавательное чтение;</a:t>
            </a:r>
          </a:p>
          <a:p>
            <a:pPr lvl="1" hangingPunct="0">
              <a:buFont typeface="Arial" pitchFamily="34" charset="0"/>
              <a:buChar char="•"/>
            </a:pPr>
            <a:r>
              <a:rPr lang="ru-RU" sz="2000" dirty="0" smtClean="0"/>
              <a:t>конкурсы и викторины, КВН;</a:t>
            </a:r>
          </a:p>
          <a:p>
            <a:pPr lvl="1" hangingPunct="0">
              <a:buFont typeface="Arial" pitchFamily="34" charset="0"/>
              <a:buChar char="•"/>
            </a:pPr>
            <a:r>
              <a:rPr lang="ru-RU" sz="2000" dirty="0" smtClean="0"/>
              <a:t>продуктивная деятельность, защита плакатов;</a:t>
            </a:r>
          </a:p>
          <a:p>
            <a:pPr lvl="1" hangingPunct="0">
              <a:buFont typeface="Arial" pitchFamily="34" charset="0"/>
              <a:buChar char="•"/>
            </a:pPr>
            <a:r>
              <a:rPr lang="ru-RU" sz="2000" dirty="0" smtClean="0"/>
              <a:t>лаборатория (опыты и эксперименты);</a:t>
            </a:r>
          </a:p>
          <a:p>
            <a:pPr lvl="1" hangingPunct="0">
              <a:buFont typeface="Arial" pitchFamily="34" charset="0"/>
              <a:buChar char="•"/>
            </a:pPr>
            <a:r>
              <a:rPr lang="ru-RU" sz="2000" dirty="0" smtClean="0"/>
              <a:t>оформление фотовыставок;</a:t>
            </a:r>
          </a:p>
          <a:p>
            <a:pPr lvl="1" hangingPunct="0">
              <a:buFont typeface="Arial" pitchFamily="34" charset="0"/>
              <a:buChar char="•"/>
            </a:pPr>
            <a:r>
              <a:rPr lang="ru-RU" sz="2000" dirty="0" smtClean="0"/>
              <a:t>экологические, подвижные, дидактические, имитационные игры, </a:t>
            </a:r>
          </a:p>
          <a:p>
            <a:pPr lvl="1" hangingPunct="0">
              <a:buFont typeface="Arial" pitchFamily="34" charset="0"/>
              <a:buChar char="•"/>
            </a:pPr>
            <a:r>
              <a:rPr lang="ru-RU" sz="2000" dirty="0" smtClean="0"/>
              <a:t>игры-путешествия;</a:t>
            </a:r>
          </a:p>
          <a:p>
            <a:pPr lvl="1" hangingPunct="0">
              <a:buFont typeface="Arial" pitchFamily="34" charset="0"/>
              <a:buChar char="•"/>
            </a:pPr>
            <a:r>
              <a:rPr lang="ru-RU" sz="2000" dirty="0" smtClean="0"/>
              <a:t>эколого-познавательные праздники и развлечения;</a:t>
            </a:r>
          </a:p>
          <a:p>
            <a:pPr lvl="1" hangingPunct="0">
              <a:buFont typeface="Arial" pitchFamily="34" charset="0"/>
              <a:buChar char="•"/>
            </a:pPr>
            <a:r>
              <a:rPr lang="ru-RU" sz="2000" dirty="0" smtClean="0"/>
              <a:t>труд в природе;</a:t>
            </a:r>
            <a:endParaRPr lang="ru-RU" sz="2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350537" cy="5910614"/>
          </a:xfrm>
        </p:spPr>
      </p:pic>
      <p:sp>
        <p:nvSpPr>
          <p:cNvPr id="6" name="TextBox 5"/>
          <p:cNvSpPr txBox="1"/>
          <p:nvPr/>
        </p:nvSpPr>
        <p:spPr>
          <a:xfrm>
            <a:off x="2843808" y="908720"/>
            <a:ext cx="554461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>
              <a:buFont typeface="Arial" pitchFamily="34" charset="0"/>
              <a:buChar char="•"/>
            </a:pPr>
            <a:endParaRPr lang="ru-RU" sz="2000" dirty="0" smtClean="0"/>
          </a:p>
          <a:p>
            <a:pPr lvl="0" algn="ctr" hangingPunct="0">
              <a:buFont typeface="Arial" pitchFamily="34" charset="0"/>
              <a:buChar char="•"/>
            </a:pPr>
            <a:r>
              <a:rPr lang="ru-RU" sz="2400" b="1" dirty="0" smtClean="0"/>
              <a:t>Экологические акции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  <a:p>
            <a:pPr lvl="0" hangingPunct="0">
              <a:buFont typeface="Arial" pitchFamily="34" charset="0"/>
              <a:buChar char="•"/>
            </a:pPr>
            <a:r>
              <a:rPr lang="ru-RU" sz="2000" dirty="0" smtClean="0"/>
              <a:t>«Украсим Землю цветами»</a:t>
            </a:r>
          </a:p>
          <a:p>
            <a:pPr lvl="0" hangingPunct="0">
              <a:buFont typeface="Arial" pitchFamily="34" charset="0"/>
              <a:buChar char="•"/>
            </a:pPr>
            <a:r>
              <a:rPr lang="ru-RU" sz="2000" dirty="0" smtClean="0"/>
              <a:t>«Зеленая аптека»</a:t>
            </a:r>
          </a:p>
          <a:p>
            <a:pPr lvl="0" hangingPunct="0">
              <a:buFont typeface="Arial" pitchFamily="34" charset="0"/>
              <a:buChar char="•"/>
            </a:pPr>
            <a:r>
              <a:rPr lang="ru-RU" sz="2000" dirty="0" smtClean="0"/>
              <a:t>«Вода – это жизнь»</a:t>
            </a:r>
          </a:p>
          <a:p>
            <a:pPr lvl="0" hangingPunct="0">
              <a:buFont typeface="Arial" pitchFamily="34" charset="0"/>
              <a:buChar char="•"/>
            </a:pPr>
            <a:r>
              <a:rPr lang="ru-RU" sz="2000" dirty="0" smtClean="0"/>
              <a:t>«</a:t>
            </a:r>
            <a:r>
              <a:rPr lang="ru-RU" sz="2000" dirty="0" err="1" smtClean="0"/>
              <a:t>Шестиногий</a:t>
            </a:r>
            <a:r>
              <a:rPr lang="ru-RU" sz="2000" dirty="0" smtClean="0"/>
              <a:t> народец»</a:t>
            </a:r>
          </a:p>
          <a:p>
            <a:pPr lvl="0" hangingPunct="0">
              <a:buFont typeface="Arial" pitchFamily="34" charset="0"/>
              <a:buChar char="•"/>
            </a:pPr>
            <a:r>
              <a:rPr lang="ru-RU" sz="2000" dirty="0" smtClean="0"/>
              <a:t>«Берегите деревья»</a:t>
            </a:r>
          </a:p>
          <a:p>
            <a:pPr lvl="0" hangingPunct="0">
              <a:buFont typeface="Arial" pitchFamily="34" charset="0"/>
              <a:buChar char="•"/>
            </a:pPr>
            <a:r>
              <a:rPr lang="ru-RU" sz="2000" dirty="0" smtClean="0"/>
              <a:t>«Птицы – наши друзья»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90"/>
            <a:ext cx="8424935" cy="5963274"/>
          </a:xfrm>
        </p:spPr>
      </p:pic>
      <p:sp>
        <p:nvSpPr>
          <p:cNvPr id="5" name="TextBox 4"/>
          <p:cNvSpPr txBox="1"/>
          <p:nvPr/>
        </p:nvSpPr>
        <p:spPr>
          <a:xfrm>
            <a:off x="3203848" y="620688"/>
            <a:ext cx="49263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 lvl="3" algn="ctr">
              <a:buFont typeface="Arial" pitchFamily="34" charset="0"/>
              <a:buChar char="•"/>
            </a:pPr>
            <a:r>
              <a:rPr lang="ru-RU" sz="2000" b="1" dirty="0" smtClean="0"/>
              <a:t>Акция</a:t>
            </a:r>
            <a:br>
              <a:rPr lang="ru-RU" sz="2000" b="1" dirty="0" smtClean="0"/>
            </a:br>
            <a:r>
              <a:rPr lang="ru-RU" sz="2000" b="1" dirty="0" smtClean="0"/>
              <a:t> состоит из четырех разделов:</a:t>
            </a:r>
            <a:endParaRPr lang="ru-RU" sz="2000" b="1" dirty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занятия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экологическая почта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работа по созданию экологической тропы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творческие отчеты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7926" y="266518"/>
            <a:ext cx="8278529" cy="5859646"/>
          </a:xfrm>
        </p:spPr>
      </p:pic>
      <p:sp>
        <p:nvSpPr>
          <p:cNvPr id="5" name="TextBox 4"/>
          <p:cNvSpPr txBox="1"/>
          <p:nvPr/>
        </p:nvSpPr>
        <p:spPr>
          <a:xfrm>
            <a:off x="1979712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692696"/>
            <a:ext cx="68612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endParaRPr lang="ru-RU" dirty="0" smtClean="0"/>
          </a:p>
          <a:p>
            <a:pPr hangingPunct="0"/>
            <a:endParaRPr lang="ru-RU" dirty="0"/>
          </a:p>
          <a:p>
            <a:pPr algn="ctr" hangingPunct="0"/>
            <a:r>
              <a:rPr lang="ru-RU" sz="2400" b="1" u="sng" dirty="0" smtClean="0"/>
              <a:t>Ожидаемые результаты</a:t>
            </a:r>
            <a:endParaRPr lang="ru-RU" sz="2400" b="1" dirty="0" smtClean="0"/>
          </a:p>
          <a:p>
            <a:pPr hangingPunct="0">
              <a:buFont typeface="Arial" pitchFamily="34" charset="0"/>
              <a:buChar char="•"/>
            </a:pPr>
            <a:r>
              <a:rPr lang="ru-RU" sz="2000" dirty="0" smtClean="0"/>
              <a:t>создание экологической тропы;</a:t>
            </a:r>
          </a:p>
          <a:p>
            <a:pPr lvl="0" hangingPunct="0">
              <a:buFont typeface="Arial" pitchFamily="34" charset="0"/>
              <a:buChar char="•"/>
            </a:pPr>
            <a:r>
              <a:rPr lang="ru-RU" sz="2000" dirty="0" smtClean="0"/>
              <a:t>раскрытие творческих способностей детей через разнообразные</a:t>
            </a:r>
          </a:p>
          <a:p>
            <a:pPr lvl="0" hangingPunct="0"/>
            <a:r>
              <a:rPr lang="ru-RU" sz="2000" dirty="0" smtClean="0"/>
              <a:t> виды деятельности;</a:t>
            </a:r>
          </a:p>
          <a:p>
            <a:pPr lvl="0" hangingPunct="0">
              <a:buFont typeface="Arial" pitchFamily="34" charset="0"/>
              <a:buChar char="•"/>
            </a:pPr>
            <a:r>
              <a:rPr lang="ru-RU" sz="2000" dirty="0" smtClean="0"/>
              <a:t>повышение экологической культуры воспитанников детского сада;</a:t>
            </a:r>
          </a:p>
          <a:p>
            <a:pPr lvl="0" hangingPunct="0">
              <a:buFont typeface="Arial" pitchFamily="34" charset="0"/>
              <a:buChar char="•"/>
            </a:pPr>
            <a:r>
              <a:rPr lang="ru-RU" sz="2000" dirty="0" smtClean="0"/>
              <a:t>развитие мышления, эмоциональной сферы дошкольников;</a:t>
            </a:r>
          </a:p>
          <a:p>
            <a:pPr lvl="0" hangingPunct="0">
              <a:buFont typeface="Arial" pitchFamily="34" charset="0"/>
              <a:buChar char="•"/>
            </a:pPr>
            <a:r>
              <a:rPr lang="ru-RU" sz="2000" dirty="0" smtClean="0"/>
              <a:t>озеленение и благоустройство территории детского сада;</a:t>
            </a:r>
          </a:p>
          <a:p>
            <a:pPr lvl="0" hangingPunct="0">
              <a:buFont typeface="Arial" pitchFamily="34" charset="0"/>
              <a:buChar char="•"/>
            </a:pPr>
            <a:r>
              <a:rPr lang="ru-RU" sz="2000" dirty="0" smtClean="0"/>
              <a:t>поддержание интереса родителей  к делам педагогов, детей и </a:t>
            </a:r>
          </a:p>
          <a:p>
            <a:pPr lvl="0" hangingPunct="0"/>
            <a:r>
              <a:rPr lang="ru-RU" sz="2000" dirty="0" smtClean="0"/>
              <a:t>оказание посильной помощи в создании экологической тропы</a:t>
            </a:r>
          </a:p>
          <a:p>
            <a:pPr lvl="0" hangingPunct="0">
              <a:buFont typeface="Arial" pitchFamily="34" charset="0"/>
              <a:buChar char="•"/>
            </a:pPr>
            <a:r>
              <a:rPr lang="ru-RU" sz="2000" dirty="0" smtClean="0"/>
              <a:t>Творческий отчет о проделанной работе – </a:t>
            </a:r>
          </a:p>
          <a:p>
            <a:pPr lvl="0" hangingPunct="0"/>
            <a:r>
              <a:rPr lang="ru-RU" sz="2000" dirty="0" smtClean="0"/>
              <a:t>фильм «Тропинками </a:t>
            </a:r>
            <a:r>
              <a:rPr lang="ru-RU" sz="2000" dirty="0" err="1" smtClean="0"/>
              <a:t>Лесовичка</a:t>
            </a:r>
            <a:r>
              <a:rPr lang="ru-RU" sz="2000" dirty="0" smtClean="0"/>
              <a:t>»</a:t>
            </a:r>
          </a:p>
          <a:p>
            <a:pPr hangingPunct="0">
              <a:buFont typeface="Arial" pitchFamily="34" charset="0"/>
              <a:buChar char="•"/>
            </a:pPr>
            <a:endParaRPr lang="ru-RU" sz="2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183</Words>
  <Application>Microsoft Office PowerPoint</Application>
  <PresentationFormat>Экран (4:3)</PresentationFormat>
  <Paragraphs>79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проект  «Тропинками Лесовичка»</dc:title>
  <dc:creator>Admin</dc:creator>
  <cp:lastModifiedBy>Михаил</cp:lastModifiedBy>
  <cp:revision>15</cp:revision>
  <dcterms:created xsi:type="dcterms:W3CDTF">2012-05-18T03:46:51Z</dcterms:created>
  <dcterms:modified xsi:type="dcterms:W3CDTF">2014-01-26T12:29:20Z</dcterms:modified>
</cp:coreProperties>
</file>