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5" r:id="rId3"/>
    <p:sldId id="270" r:id="rId4"/>
    <p:sldId id="271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3" d="100"/>
          <a:sy n="63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E0441-CAA8-4273-8D90-703A25B94A01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12FBC-3954-4BDE-98CC-E6DB16D76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12FBC-3954-4BDE-98CC-E6DB16D769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C547D-C4D2-41AD-9A62-0E06850EF0B6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9DD39-6B41-404B-A8C8-8120724FE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358246" cy="600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 продукт проектной деятельности:</a:t>
            </a:r>
          </a:p>
          <a:p>
            <a:pPr>
              <a:buFontTx/>
              <a:buChar char="-"/>
            </a:pPr>
            <a:r>
              <a:rPr lang="ru-RU" sz="3200" dirty="0" smtClean="0"/>
              <a:t>продуктивная деятельность;</a:t>
            </a:r>
          </a:p>
          <a:p>
            <a:pPr>
              <a:buFontTx/>
              <a:buChar char="-"/>
            </a:pPr>
            <a:r>
              <a:rPr lang="ru-RU" sz="3200" dirty="0" smtClean="0"/>
              <a:t>- </a:t>
            </a:r>
            <a:r>
              <a:rPr lang="ru-RU" sz="3200" dirty="0" err="1" smtClean="0"/>
              <a:t>игра-дисскусия</a:t>
            </a:r>
            <a:r>
              <a:rPr lang="ru-RU" sz="3200" dirty="0" smtClean="0"/>
              <a:t> «Выбери дистанцию»;</a:t>
            </a:r>
          </a:p>
          <a:p>
            <a:pPr>
              <a:buFontTx/>
              <a:buChar char="-"/>
            </a:pPr>
            <a:r>
              <a:rPr lang="ru-RU" sz="3200" dirty="0" smtClean="0"/>
              <a:t>- создание альбома «Не забывай никогда»;</a:t>
            </a:r>
          </a:p>
          <a:p>
            <a:r>
              <a:rPr lang="ru-RU" sz="3200" dirty="0" smtClean="0"/>
              <a:t>- создание  мини музея;</a:t>
            </a:r>
          </a:p>
          <a:p>
            <a:r>
              <a:rPr lang="ru-RU" sz="3200" dirty="0" smtClean="0"/>
              <a:t> - участие в городских мероприятиях:</a:t>
            </a:r>
          </a:p>
          <a:p>
            <a:r>
              <a:rPr lang="ru-RU" sz="3200" dirty="0" smtClean="0"/>
              <a:t>              «День белых журавлей»</a:t>
            </a:r>
          </a:p>
          <a:p>
            <a:pPr algn="ctr"/>
            <a:r>
              <a:rPr lang="ru-RU" sz="3200" dirty="0" smtClean="0"/>
              <a:t>       «71 освобождения  города Шахты»</a:t>
            </a:r>
          </a:p>
          <a:p>
            <a:pPr algn="just"/>
            <a:r>
              <a:rPr lang="ru-RU" sz="3200" dirty="0" smtClean="0"/>
              <a:t>              «Слет юных патриотов»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8358246" cy="600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Фото0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1714512" cy="1714512"/>
          </a:xfrm>
          <a:prstGeom prst="rect">
            <a:avLst/>
          </a:prstGeom>
          <a:noFill/>
        </p:spPr>
      </p:pic>
      <p:pic>
        <p:nvPicPr>
          <p:cNvPr id="1027" name="Picture 3" descr="C:\Users\1\Desktop\Фото0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3143272" cy="2095515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6000760" y="3000372"/>
            <a:ext cx="2571768" cy="2428892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Куликовское сражение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1\Desktop\Фото0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357586" cy="271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14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\Desktop\Навес 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572032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285728"/>
            <a:ext cx="371474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Городское мероприятие           «День белых журавлей»</a:t>
            </a:r>
            <a:endParaRPr lang="ru-RU" dirty="0"/>
          </a:p>
        </p:txBody>
      </p:sp>
      <p:pic>
        <p:nvPicPr>
          <p:cNvPr id="6" name="Picture 2" descr="C:\Users\1\Desktop\День пап 14 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4062567" cy="28794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4929198"/>
            <a:ext cx="307183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«Богатырские состязания»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358246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Совместно с родителями</a:t>
            </a:r>
            <a:endParaRPr lang="ru-RU" dirty="0"/>
          </a:p>
        </p:txBody>
      </p:sp>
      <p:pic>
        <p:nvPicPr>
          <p:cNvPr id="1026" name="Picture 2" descr="C:\Users\1\Desktop\Фото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285861"/>
            <a:ext cx="4214842" cy="3286147"/>
          </a:xfrm>
          <a:prstGeom prst="rect">
            <a:avLst/>
          </a:prstGeom>
          <a:noFill/>
        </p:spPr>
      </p:pic>
      <p:pic>
        <p:nvPicPr>
          <p:cNvPr id="5" name="Picture 2" descr="C:\Users\1\Desktop\Фото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70</Words>
  <Application>Microsoft Office PowerPoint</Application>
  <PresentationFormat>Экран (4:3)</PresentationFormat>
  <Paragraphs>14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Совместно с родителями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</cp:lastModifiedBy>
  <cp:revision>36</cp:revision>
  <cp:lastPrinted>2014-03-29T08:47:28Z</cp:lastPrinted>
  <dcterms:created xsi:type="dcterms:W3CDTF">2014-01-31T12:07:40Z</dcterms:created>
  <dcterms:modified xsi:type="dcterms:W3CDTF">2014-12-20T12:55:28Z</dcterms:modified>
</cp:coreProperties>
</file>