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3" r:id="rId4"/>
    <p:sldId id="262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>
      <p:cViewPr varScale="1">
        <p:scale>
          <a:sx n="63" d="100"/>
          <a:sy n="63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E0441-CAA8-4273-8D90-703A25B94A01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12FBC-3954-4BDE-98CC-E6DB16D76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547D-C4D2-41AD-9A62-0E06850EF0B6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DD39-6B41-404B-A8C8-8120724FE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357166"/>
            <a:ext cx="7429552" cy="56436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/>
              <a:t>Проект « Герои дней воинской славы».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Вид проекта</a:t>
            </a:r>
            <a:r>
              <a:rPr lang="ru-RU" sz="2000" dirty="0" smtClean="0"/>
              <a:t>: информационно – </a:t>
            </a:r>
            <a:r>
              <a:rPr lang="ru-RU" sz="2000" dirty="0" err="1" smtClean="0"/>
              <a:t>практико</a:t>
            </a:r>
            <a:r>
              <a:rPr lang="ru-RU" sz="2000" dirty="0" smtClean="0"/>
              <a:t> –ориентированный.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r>
              <a:rPr lang="ru-RU" sz="2000" b="1" dirty="0" smtClean="0"/>
              <a:t>            Продолжительность проекта: </a:t>
            </a:r>
            <a:r>
              <a:rPr lang="ru-RU" sz="2000" dirty="0" smtClean="0"/>
              <a:t>долгосрочный. 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Участники проекта</a:t>
            </a:r>
            <a:r>
              <a:rPr lang="ru-RU" sz="2000" dirty="0" smtClean="0"/>
              <a:t>: дети подготовительной группы, родители воспитанников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воспитатели и специалисты детского сада.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929618" cy="5572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 Актуальность темы: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Программные требования к организации социально – личностного развития дошкольников подчинены решению следующих задач: формировать патриотические чувства. Воспитывать уважение к защитникам Отечества , к памяти павших бойцов. </a:t>
            </a:r>
          </a:p>
          <a:p>
            <a:pPr algn="just"/>
            <a:r>
              <a:rPr lang="ru-RU" b="1" dirty="0" smtClean="0"/>
              <a:t>В связи с этим одним из приоритетных направлений в моей деятельности избрано патриотическое воспитание детей, в рамках которого организована работа по созданию проекта «Герои дней воинской славы».</a:t>
            </a:r>
          </a:p>
          <a:p>
            <a:pPr algn="just"/>
            <a:r>
              <a:rPr lang="ru-RU" b="1" dirty="0" smtClean="0"/>
              <a:t>Работа по проекту ведется вместе с родителями с целью приобщения их к совместной деятельности с детьми. Воспитание нравственности у подрастающего поколения возможно на примерах подвигов наших соотечественников. 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85720" y="285728"/>
            <a:ext cx="8429684" cy="61436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785794"/>
            <a:ext cx="5286412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Создать условия для ознакомления детей с историей города, страны, с ее героическим прошлым.</a:t>
            </a:r>
            <a:endParaRPr lang="ru-RU" dirty="0"/>
          </a:p>
        </p:txBody>
      </p:sp>
      <p:sp>
        <p:nvSpPr>
          <p:cNvPr id="7" name="Волна 6"/>
          <p:cNvSpPr/>
          <p:nvPr/>
        </p:nvSpPr>
        <p:spPr>
          <a:xfrm>
            <a:off x="357158" y="571480"/>
            <a:ext cx="2357454" cy="150019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928670"/>
            <a:ext cx="2214578" cy="785818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2500"/>
                <a:gd name="adj2" fmla="val -2377"/>
              </a:avLst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ЦЕЛЬ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428596" y="3857628"/>
            <a:ext cx="2357454" cy="14287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214818"/>
            <a:ext cx="2143140" cy="785818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2500"/>
                <a:gd name="adj2" fmla="val -1969"/>
              </a:avLst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ЗАДАЧИ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3286124"/>
            <a:ext cx="528641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Воспитывать любовь к Родине, родному краю, желанию быть защитником земли, на которой родился и вырос.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4357694"/>
            <a:ext cx="528641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Формировать патриотические чувства, расширять кругозор детей; познакомить с именами героев России, города их подвигами.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5429264"/>
            <a:ext cx="5286412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Развивать продуктивную деятельность детей и детское творчество; знакомить с произведениями живописи ,связанными с темой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2857496"/>
            <a:ext cx="321471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92893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b="1" dirty="0" smtClean="0"/>
              <a:t>Проект </a:t>
            </a:r>
          </a:p>
          <a:p>
            <a:r>
              <a:rPr lang="ru-RU" b="1" dirty="0" smtClean="0"/>
              <a:t>«Герои дней воинской славы»</a:t>
            </a:r>
          </a:p>
          <a:p>
            <a:r>
              <a:rPr lang="ru-RU" b="1" dirty="0" smtClean="0"/>
              <a:t>(системная паутинка проекта)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00042"/>
            <a:ext cx="2714644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r>
              <a:rPr lang="ru-RU" b="1" dirty="0" smtClean="0"/>
              <a:t>тение художественной литературы:</a:t>
            </a:r>
          </a:p>
          <a:p>
            <a:pPr algn="ctr"/>
            <a:r>
              <a:rPr lang="ru-RU" dirty="0" smtClean="0"/>
              <a:t>знакомство с художественной литературой по содержанию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28604"/>
            <a:ext cx="2500330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Физическая культура:</a:t>
            </a:r>
          </a:p>
          <a:p>
            <a:pPr algn="ctr"/>
            <a:r>
              <a:rPr lang="ru-RU" dirty="0" smtClean="0"/>
              <a:t>физкультминутки, сюжетно-ролевые, подвижные игры, игры-соревнования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714356"/>
            <a:ext cx="2714644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Ознакомление с произведениями изобразительного искусства: </a:t>
            </a:r>
            <a:r>
              <a:rPr lang="ru-RU" dirty="0" smtClean="0"/>
              <a:t>живопись, музыкальные шедевры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857496"/>
            <a:ext cx="2214578" cy="32147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Музейная педагогика:</a:t>
            </a:r>
          </a:p>
          <a:p>
            <a:pPr algn="ctr"/>
            <a:r>
              <a:rPr lang="ru-RU" dirty="0" smtClean="0"/>
              <a:t>посещение музейно-краеведческого музея, «Аллея вечной славы» города Шахты, мемориал «Могила неизвестного солдата».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2928934"/>
            <a:ext cx="2428892" cy="2928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Взаимодействие с семьями воспитанников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собрания, совместные мероприятия, посещение музея, деловая игра, создание мини-музея.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4786322"/>
            <a:ext cx="3000396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Продуктивная деятельность:</a:t>
            </a:r>
          </a:p>
          <a:p>
            <a:pPr algn="ctr"/>
            <a:r>
              <a:rPr lang="ru-RU" dirty="0" smtClean="0"/>
              <a:t>лепка, рисование, конструирование и ручной труд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286248" y="2500306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000760" y="2571744"/>
            <a:ext cx="357190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929322" y="4000504"/>
            <a:ext cx="428628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144166" y="4286256"/>
            <a:ext cx="856462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571736" y="3929066"/>
            <a:ext cx="500066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071802" y="2357430"/>
            <a:ext cx="500066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302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Ирина</cp:lastModifiedBy>
  <cp:revision>36</cp:revision>
  <cp:lastPrinted>2014-03-29T08:47:28Z</cp:lastPrinted>
  <dcterms:created xsi:type="dcterms:W3CDTF">2014-01-31T12:07:40Z</dcterms:created>
  <dcterms:modified xsi:type="dcterms:W3CDTF">2014-12-20T12:51:43Z</dcterms:modified>
</cp:coreProperties>
</file>