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3" r:id="rId4"/>
    <p:sldId id="262" r:id="rId5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8" autoAdjust="0"/>
    <p:restoredTop sz="94660"/>
  </p:normalViewPr>
  <p:slideViewPr>
    <p:cSldViewPr>
      <p:cViewPr varScale="1">
        <p:scale>
          <a:sx n="63" d="100"/>
          <a:sy n="63" d="100"/>
        </p:scale>
        <p:origin x="-7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FE0441-CAA8-4273-8D90-703A25B94A01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D12FBC-3954-4BDE-98CC-E6DB16D76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547D-C4D2-41AD-9A62-0E06850EF0B6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DD39-6B41-404B-A8C8-8120724FE1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547D-C4D2-41AD-9A62-0E06850EF0B6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DD39-6B41-404B-A8C8-8120724FE1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547D-C4D2-41AD-9A62-0E06850EF0B6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DD39-6B41-404B-A8C8-8120724FE1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547D-C4D2-41AD-9A62-0E06850EF0B6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DD39-6B41-404B-A8C8-8120724FE1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547D-C4D2-41AD-9A62-0E06850EF0B6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DD39-6B41-404B-A8C8-8120724FE1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547D-C4D2-41AD-9A62-0E06850EF0B6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DD39-6B41-404B-A8C8-8120724FE1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547D-C4D2-41AD-9A62-0E06850EF0B6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DD39-6B41-404B-A8C8-8120724FE1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547D-C4D2-41AD-9A62-0E06850EF0B6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DD39-6B41-404B-A8C8-8120724FE1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547D-C4D2-41AD-9A62-0E06850EF0B6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DD39-6B41-404B-A8C8-8120724FE1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547D-C4D2-41AD-9A62-0E06850EF0B6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DD39-6B41-404B-A8C8-8120724FE1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547D-C4D2-41AD-9A62-0E06850EF0B6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DD39-6B41-404B-A8C8-8120724FE1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C547D-C4D2-41AD-9A62-0E06850EF0B6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9DD39-6B41-404B-A8C8-8120724FE17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28662" y="357166"/>
            <a:ext cx="7429552" cy="56436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sz="2800" b="1" dirty="0" smtClean="0"/>
              <a:t>Проект « Герои дней воинской славы».</a:t>
            </a:r>
          </a:p>
          <a:p>
            <a:pPr algn="ctr"/>
            <a:endParaRPr lang="ru-RU" sz="2000" dirty="0"/>
          </a:p>
          <a:p>
            <a:pPr algn="ctr"/>
            <a:endParaRPr lang="ru-RU" sz="2000" dirty="0" smtClean="0"/>
          </a:p>
          <a:p>
            <a:pPr algn="ctr"/>
            <a:r>
              <a:rPr lang="ru-RU" sz="2000" b="1" dirty="0" smtClean="0"/>
              <a:t>Вид проекта</a:t>
            </a:r>
            <a:r>
              <a:rPr lang="ru-RU" sz="2000" dirty="0" smtClean="0"/>
              <a:t>: информационно – </a:t>
            </a:r>
            <a:r>
              <a:rPr lang="ru-RU" sz="2000" dirty="0" err="1" smtClean="0"/>
              <a:t>практико</a:t>
            </a:r>
            <a:r>
              <a:rPr lang="ru-RU" sz="2000" dirty="0" smtClean="0"/>
              <a:t> –ориентированный.</a:t>
            </a:r>
          </a:p>
          <a:p>
            <a:pPr algn="ctr"/>
            <a:endParaRPr lang="ru-RU" sz="2000" dirty="0" smtClean="0"/>
          </a:p>
          <a:p>
            <a:pPr algn="ctr"/>
            <a:endParaRPr lang="ru-RU" sz="2000" dirty="0" smtClean="0"/>
          </a:p>
          <a:p>
            <a:r>
              <a:rPr lang="ru-RU" sz="2000" b="1" dirty="0" smtClean="0"/>
              <a:t>            Продолжительность проекта: </a:t>
            </a:r>
            <a:r>
              <a:rPr lang="ru-RU" sz="2000" dirty="0" smtClean="0"/>
              <a:t>долгосрочный.  </a:t>
            </a:r>
          </a:p>
          <a:p>
            <a:pPr algn="ctr"/>
            <a:endParaRPr lang="ru-RU" sz="2000" dirty="0" smtClean="0"/>
          </a:p>
          <a:p>
            <a:pPr algn="ctr"/>
            <a:endParaRPr lang="ru-RU" sz="2000" dirty="0"/>
          </a:p>
          <a:p>
            <a:pPr algn="ctr"/>
            <a:endParaRPr lang="ru-RU" sz="2000" dirty="0" smtClean="0"/>
          </a:p>
          <a:p>
            <a:pPr algn="ctr"/>
            <a:r>
              <a:rPr lang="ru-RU" sz="2000" b="1" dirty="0" smtClean="0"/>
              <a:t>Участники проекта</a:t>
            </a:r>
            <a:r>
              <a:rPr lang="ru-RU" sz="2000" dirty="0" smtClean="0"/>
              <a:t>: дети подготовительной группы, родители воспитанников</a:t>
            </a:r>
            <a:r>
              <a:rPr lang="ru-RU" dirty="0" smtClean="0"/>
              <a:t>,</a:t>
            </a:r>
          </a:p>
          <a:p>
            <a:pPr algn="ctr"/>
            <a:r>
              <a:rPr lang="ru-RU" dirty="0" smtClean="0"/>
              <a:t>воспитатели и специалисты детского сада.</a:t>
            </a:r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714356"/>
            <a:ext cx="7929618" cy="55721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 Актуальность темы: </a:t>
            </a:r>
          </a:p>
          <a:p>
            <a:pPr algn="just"/>
            <a:endParaRPr lang="ru-RU" b="1" dirty="0" smtClean="0"/>
          </a:p>
          <a:p>
            <a:pPr algn="just"/>
            <a:r>
              <a:rPr lang="ru-RU" b="1" dirty="0" smtClean="0"/>
              <a:t>Программные требования к организации социально – личностного развития дошкольников подчинены решению следующих задач: формировать патриотические чувства. Воспитывать уважение к защитникам Отечества , к памяти павших бойцов. </a:t>
            </a:r>
          </a:p>
          <a:p>
            <a:pPr algn="just"/>
            <a:r>
              <a:rPr lang="ru-RU" b="1" dirty="0" smtClean="0"/>
              <a:t>В связи с этим одним из приоритетных направлений в моей деятельности избрано патриотическое воспитание детей, в рамках которого организована работа по созданию проекта «Герои дней воинской славы».</a:t>
            </a:r>
          </a:p>
          <a:p>
            <a:pPr algn="just"/>
            <a:r>
              <a:rPr lang="ru-RU" b="1" dirty="0" smtClean="0"/>
              <a:t>Работа по проекту ведется вместе с родителями с целью приобщения их к совместной деятельности с детьми. Воспитание нравственности у подрастающего поколения возможно на примерах подвигов наших соотечественников. </a:t>
            </a:r>
          </a:p>
          <a:p>
            <a:pPr algn="ctr"/>
            <a:endParaRPr lang="ru-RU" b="1" dirty="0"/>
          </a:p>
          <a:p>
            <a:pPr algn="ctr"/>
            <a:endParaRPr lang="ru-RU" b="1" dirty="0" smtClean="0"/>
          </a:p>
          <a:p>
            <a:pPr algn="ctr"/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285720" y="285728"/>
            <a:ext cx="8429684" cy="61436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143240" y="785794"/>
            <a:ext cx="5286412" cy="8572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Создать условия для ознакомления детей с историей города, страны, с ее героическим прошлым.</a:t>
            </a:r>
            <a:endParaRPr lang="ru-RU" dirty="0"/>
          </a:p>
        </p:txBody>
      </p:sp>
      <p:sp>
        <p:nvSpPr>
          <p:cNvPr id="7" name="Волна 6"/>
          <p:cNvSpPr/>
          <p:nvPr/>
        </p:nvSpPr>
        <p:spPr>
          <a:xfrm>
            <a:off x="357158" y="571480"/>
            <a:ext cx="2357454" cy="1500198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28596" y="928670"/>
            <a:ext cx="2214578" cy="785818"/>
          </a:xfrm>
          <a:prstGeom prst="rect">
            <a:avLst/>
          </a:prstGeom>
          <a:noFill/>
        </p:spPr>
        <p:txBody>
          <a:bodyPr wrap="square" rtlCol="0">
            <a:prstTxWarp prst="textWave1">
              <a:avLst>
                <a:gd name="adj1" fmla="val 12500"/>
                <a:gd name="adj2" fmla="val -2377"/>
              </a:avLst>
            </a:prstTxWarp>
            <a:spAutoFit/>
          </a:bodyPr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ЦЕЛЬ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Волна 8"/>
          <p:cNvSpPr/>
          <p:nvPr/>
        </p:nvSpPr>
        <p:spPr>
          <a:xfrm>
            <a:off x="428596" y="3857628"/>
            <a:ext cx="2357454" cy="142876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034" y="4214818"/>
            <a:ext cx="2143140" cy="785818"/>
          </a:xfrm>
          <a:prstGeom prst="rect">
            <a:avLst/>
          </a:prstGeom>
          <a:noFill/>
        </p:spPr>
        <p:txBody>
          <a:bodyPr wrap="square" rtlCol="0">
            <a:prstTxWarp prst="textWave1">
              <a:avLst>
                <a:gd name="adj1" fmla="val 12500"/>
                <a:gd name="adj2" fmla="val -1969"/>
              </a:avLst>
            </a:prstTxWarp>
            <a:spAutoFit/>
          </a:bodyPr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ЗАДАЧИ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143240" y="3286124"/>
            <a:ext cx="5286412" cy="7858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Воспитывать любовь к Родине, родному краю, желанию быть защитником земли, на которой родился и вырос.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143240" y="4357694"/>
            <a:ext cx="5286412" cy="7858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Формировать патриотические чувства, расширять кругозор детей; познакомить с именами героев России, города их подвигами.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143240" y="5429264"/>
            <a:ext cx="5286412" cy="8572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Развивать продуктивную деятельность детей и детское творчество; знакомить с произведениями живописи ,связанными с темой проекта.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14290"/>
            <a:ext cx="8715436" cy="64294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786050" y="2857496"/>
            <a:ext cx="3214710" cy="9286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857488" y="2928934"/>
            <a:ext cx="3786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</a:t>
            </a:r>
            <a:r>
              <a:rPr lang="ru-RU" b="1" dirty="0" smtClean="0"/>
              <a:t>Проект </a:t>
            </a:r>
          </a:p>
          <a:p>
            <a:r>
              <a:rPr lang="ru-RU" b="1" dirty="0" smtClean="0"/>
              <a:t>«Герои дней воинской славы»</a:t>
            </a:r>
          </a:p>
          <a:p>
            <a:r>
              <a:rPr lang="ru-RU" b="1" dirty="0" smtClean="0"/>
              <a:t>(системная паутинка проекта)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500042"/>
            <a:ext cx="2714644" cy="18573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</a:t>
            </a:r>
            <a:r>
              <a:rPr lang="ru-RU" b="1" dirty="0" smtClean="0"/>
              <a:t>тение художественной литературы:</a:t>
            </a:r>
          </a:p>
          <a:p>
            <a:pPr algn="ctr"/>
            <a:r>
              <a:rPr lang="ru-RU" dirty="0" smtClean="0"/>
              <a:t>знакомство с художественной литературой по содержанию проекта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357554" y="428604"/>
            <a:ext cx="2500330" cy="17145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Физическая культура:</a:t>
            </a:r>
          </a:p>
          <a:p>
            <a:pPr algn="ctr"/>
            <a:r>
              <a:rPr lang="ru-RU" dirty="0" smtClean="0"/>
              <a:t>физкультминутки, сюжетно-ролевые, подвижные игры, игры-соревнования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143636" y="714356"/>
            <a:ext cx="2714644" cy="17145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Ознакомление с произведениями изобразительного искусства: </a:t>
            </a:r>
            <a:r>
              <a:rPr lang="ru-RU" dirty="0" smtClean="0"/>
              <a:t>живопись, музыкальные шедевры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2857496"/>
            <a:ext cx="2214578" cy="32147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Музейная педагогика:</a:t>
            </a:r>
          </a:p>
          <a:p>
            <a:pPr algn="ctr"/>
            <a:r>
              <a:rPr lang="ru-RU" dirty="0" smtClean="0"/>
              <a:t>посещение музейно-краеведческого музея, «Аллея вечной славы» города Шахты, мемориал «Могила неизвестного солдата».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429388" y="2928934"/>
            <a:ext cx="2428892" cy="29289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Взаимодействие с семьями воспитанников</a:t>
            </a:r>
            <a:r>
              <a:rPr lang="ru-RU" dirty="0" smtClean="0"/>
              <a:t>:</a:t>
            </a:r>
          </a:p>
          <a:p>
            <a:pPr algn="ctr"/>
            <a:r>
              <a:rPr lang="ru-RU" dirty="0" smtClean="0"/>
              <a:t>собрания, совместные мероприятия, посещение музея, деловая игра, создание мини-музея.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000364" y="4786322"/>
            <a:ext cx="3000396" cy="17145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Продуктивная деятельность:</a:t>
            </a:r>
          </a:p>
          <a:p>
            <a:pPr algn="ctr"/>
            <a:r>
              <a:rPr lang="ru-RU" dirty="0" smtClean="0"/>
              <a:t>лепка, рисование, конструирование и ручной труд</a:t>
            </a:r>
            <a:endParaRPr lang="ru-RU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 rot="5400000">
            <a:off x="4286248" y="2500306"/>
            <a:ext cx="57150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6000760" y="2571744"/>
            <a:ext cx="357190" cy="28575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6200000" flipH="1">
            <a:off x="5929322" y="4000504"/>
            <a:ext cx="428628" cy="28575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>
            <a:off x="4144166" y="4286256"/>
            <a:ext cx="856462" cy="79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10800000" flipV="1">
            <a:off x="2571736" y="3929066"/>
            <a:ext cx="500066" cy="42862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16200000" flipH="1">
            <a:off x="3071802" y="2357430"/>
            <a:ext cx="500066" cy="3571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302</Words>
  <Application>Microsoft Office PowerPoint</Application>
  <PresentationFormat>Экран (4:3)</PresentationFormat>
  <Paragraphs>59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Ирина</cp:lastModifiedBy>
  <cp:revision>36</cp:revision>
  <cp:lastPrinted>2014-03-29T08:47:28Z</cp:lastPrinted>
  <dcterms:created xsi:type="dcterms:W3CDTF">2014-01-31T12:07:40Z</dcterms:created>
  <dcterms:modified xsi:type="dcterms:W3CDTF">2014-12-20T12:51:43Z</dcterms:modified>
</cp:coreProperties>
</file>