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0" r:id="rId2"/>
    <p:sldId id="312" r:id="rId3"/>
    <p:sldId id="308" r:id="rId4"/>
    <p:sldId id="275" r:id="rId5"/>
    <p:sldId id="276" r:id="rId6"/>
    <p:sldId id="279" r:id="rId7"/>
    <p:sldId id="281" r:id="rId8"/>
    <p:sldId id="282" r:id="rId9"/>
    <p:sldId id="277" r:id="rId10"/>
    <p:sldId id="283" r:id="rId11"/>
    <p:sldId id="301" r:id="rId12"/>
    <p:sldId id="284" r:id="rId13"/>
    <p:sldId id="286" r:id="rId14"/>
    <p:sldId id="303" r:id="rId15"/>
    <p:sldId id="288" r:id="rId16"/>
    <p:sldId id="302" r:id="rId17"/>
    <p:sldId id="289" r:id="rId18"/>
    <p:sldId id="290" r:id="rId19"/>
    <p:sldId id="291" r:id="rId20"/>
    <p:sldId id="292" r:id="rId21"/>
    <p:sldId id="294" r:id="rId22"/>
    <p:sldId id="299" r:id="rId23"/>
    <p:sldId id="300" r:id="rId24"/>
    <p:sldId id="297" r:id="rId25"/>
    <p:sldId id="305" r:id="rId26"/>
    <p:sldId id="306" r:id="rId27"/>
    <p:sldId id="307" r:id="rId28"/>
    <p:sldId id="30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6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C559DA-02F4-4E95-A05E-7947E0FAA9A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168" y="858982"/>
            <a:ext cx="10363200" cy="279002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Конспект НОД по развитию речи в старшей группе по теме:«Мой любимый город».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МБДОУ Д/С 76 «Подснежник»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Воспитатель: Салманова </a:t>
            </a:r>
            <a:r>
              <a:rPr lang="ru-RU" sz="1800" dirty="0" err="1" smtClean="0">
                <a:solidFill>
                  <a:schemeClr val="tx1"/>
                </a:solidFill>
              </a:rPr>
              <a:t>Саният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Магомедрасуловна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ХМАО.город</a:t>
            </a:r>
            <a:r>
              <a:rPr lang="ru-RU" sz="1800" dirty="0" smtClean="0">
                <a:solidFill>
                  <a:schemeClr val="tx1"/>
                </a:solidFill>
              </a:rPr>
              <a:t> Нижневартовск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09448" y="1245477"/>
            <a:ext cx="1004897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Ребята, к нам в гости приехали из Питера дети.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понравился наш город. Они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хотят узнать об истории возникновения нашего города.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рассказать, как возник наш город, мы поедем по городу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Сядем в автобус (дети садятся на стулья).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Ребята, скажите, пожалуйста, в какой стране мы живем?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0-tub-ru.yandex.net/i?id=bbc24cc7186c52f486583eb7f4608e3d-07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93269">
            <a:off x="566419" y="1082040"/>
            <a:ext cx="5163820" cy="4160520"/>
          </a:xfrm>
          <a:prstGeom prst="rect">
            <a:avLst/>
          </a:prstGeom>
          <a:noFill/>
        </p:spPr>
      </p:pic>
      <p:pic>
        <p:nvPicPr>
          <p:cNvPr id="50180" name="Picture 4" descr="http://im3-tub-ru.yandex.net/i?id=5c2157678e76a7bf1201e0b3990bd7b9-28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846">
            <a:off x="7246325" y="1103115"/>
            <a:ext cx="4491816" cy="4239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 flipV="1">
            <a:off x="518160" y="1295400"/>
            <a:ext cx="11262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47800" y="594360"/>
            <a:ext cx="9966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Мы живем в России.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Как называется столица России?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Столица России называется Москва.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А какие города вы еще знаете?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Дети:Москва,Ханты-Мансийск,Питербург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Чем они отличаются друг от друга?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Города бывают маленькие и большие, молодые и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1066800" y="988114"/>
            <a:ext cx="1004316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мы едим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городу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(Дети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смотрят в окна автобуса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Ребята, как называется город, в котором мы живем?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Наш город называется Нижневартовск.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К какому округу относится наш город?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Наш город относится к Ханты-Мансийскому округу.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А почему он так называется?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Потому что, коренные жители нашего края ханты и манси.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(Воспитатель предлагает рассмотреть флаг Ханты-Мансийского округа).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Это флаг нашего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бытия / Ханты-Мансийский автономный округ отмечает День рождения / Рубрики / РИЦ Югра Инфор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862" y="1678421"/>
            <a:ext cx="5076537" cy="3517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18160" y="563881"/>
            <a:ext cx="109591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im2-tub-ru.yandex.net/i?id=8901cc8765f911effcf8c31b2e89b41f-137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339" y="1822199"/>
            <a:ext cx="3941965" cy="39049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182414" y="898634"/>
            <a:ext cx="1001110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Это герб нашего города.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Какие рисунки вы видите? И что они обозначают?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Ель – это, говорит о том, что мы богаты лесами, а рыба – значит, люди занимаются рыболовством. А эти черные капли обозначают, что здесь добывают нефть.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Молодцы, ребята! У нас в городе улицы очень красивые. Давайте поиграем в игру “Назови улицу”. (По ходу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называют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улицы,где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живут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Молодцы, ребята! Нижневартовск – красивый, молодой город. А всегда ли он был таким?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17418" y="762000"/>
            <a:ext cx="1062643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Да, ребята, сейчас трудно представить, что когда-то там, где мы живем, не было домов и улиц, а шумели дремучие леса и были болота. Почему именно здесь они поставили свои первые дома?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Люди поселились там, где была вода, которая нужна для питья, приготовления пищи. Рядом река Обь, там много рыбы. Люди селились там, где можно было найти еду – это леса. В лесу много дичи, ягод, грибов. Вот поэтому люди выбрали это место.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8634" y="898634"/>
            <a:ext cx="1029488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приготовил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знают ли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чем занимались люди в то время. (Перед детьми листы с рисунками. Дети обводят фломастером подходящие рисунки. Проверяется задание).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Ребята, значит, чем занимались люди?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Люди занимались рыболовством, охотой, собирали грибы и ягоды, заготавливали дрова для проходящих пароходов. Сюда приплыли на пароходах купцы (торговцы). И люди сдавали купцам рыбу, ценные меха в обмен на хлеб, соль, мыло.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82869" y="835572"/>
            <a:ext cx="1054713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Да, ребята, вот так образовалось село. А что было дальше?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А потом приехали геологи искать полезные ископаемые. И нашли нефть.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Правильно, а потом приехали нефтяники, начали добывать нефть. У нефтяников были семьи. Строители для детей построили садики, школы. Люди болели – построили больницы. Так образовался город. А люди каких профессий есть в нашем городе?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Нефтяники, врачи, учителя…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22220" y="925202"/>
            <a:ext cx="92825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развитию речи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старшей группе о городе Нижневартовске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582" y="2751513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интерес к истории родного города и края, чувство любви и гордости за свой край и желание сделать его еще красивее.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83324" y="756745"/>
            <a:ext cx="107678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Вот перед нами открытки с иллюстрациями нашего города. Ребята, выбирайте открытки, где изображен наш город.(Дети выбирают открытки и рассказывают о том, что изображено в открытках: “Дворец Культуры”, “Парк Победы”, “Памятник покорителям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Самотлора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”…). Молодцы, ребята! А сейчас пора обратно в садик.(Дети садятся на стулья. Включается песня “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Самотлорский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вальс”). Да, ребята наш город очень красивый. Все, кто в нем жил и живет любили и любят его. Поэты писали о нем стихи, художники запечатлевали его на картинках.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рассказывают).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117987">
            <a:off x="783272" y="1725294"/>
            <a:ext cx="4396339" cy="4195763"/>
          </a:xfrm>
        </p:spPr>
        <p:txBody>
          <a:bodyPr/>
          <a:lstStyle/>
          <a:p>
            <a:r>
              <a:rPr lang="ru-RU" sz="2400" dirty="0" smtClean="0"/>
              <a:t>Я люблю тебя, мой город,</a:t>
            </a:r>
          </a:p>
          <a:p>
            <a:r>
              <a:rPr lang="ru-RU" sz="2400" dirty="0" smtClean="0"/>
              <a:t> Роднее нету ничего.</a:t>
            </a:r>
          </a:p>
          <a:p>
            <a:r>
              <a:rPr lang="ru-RU" sz="2400" dirty="0" smtClean="0"/>
              <a:t> Ты так красив и молод,</a:t>
            </a:r>
          </a:p>
          <a:p>
            <a:r>
              <a:rPr lang="ru-RU" sz="2400" dirty="0" smtClean="0"/>
              <a:t> Тобой любуюсь я давно.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543710">
            <a:off x="6462212" y="1842732"/>
            <a:ext cx="4396341" cy="42002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мы должны беречь наш город,</a:t>
            </a:r>
          </a:p>
          <a:p>
            <a:r>
              <a:rPr lang="ru-RU" sz="2400" dirty="0" smtClean="0"/>
              <a:t> Любить его и сохранять.</a:t>
            </a:r>
          </a:p>
          <a:p>
            <a:r>
              <a:rPr lang="ru-RU" sz="2400" dirty="0" smtClean="0"/>
              <a:t> Он жизнь дает нам год за годом,</a:t>
            </a:r>
          </a:p>
          <a:p>
            <a:r>
              <a:rPr lang="ru-RU" sz="2400" dirty="0" smtClean="0"/>
              <a:t> А мы поможем ему встать.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914400" y="960120"/>
            <a:ext cx="10744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Отрывок из стихотворения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“Моему городу”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Прекрасен северный наш город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Среди тайги, песка, болот,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По-своему он людям дорог,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Хоть и полно хлопот, забот.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Г. Вершинина.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43593" y="918557"/>
            <a:ext cx="111861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А какие народные пословицы или поговорки вы знаете о родном крае?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“Каждому свой край сладок”.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“Береги землю родную, как мать любимую”.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“Всякому мила своя сторона”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 чужой земле и весна не красна”.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“Родина – мать, умей за нее постоять.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6028" y="961698"/>
            <a:ext cx="108939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Вот и приехали в детский сад. Давайте посмотрим наш стенд “Будущее города глазами детей. (Дети подходят к стенду и рассказывают по своим рисункам, каким хотели бы они увидеть в будущем свой город).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Молодцы, ребята! Дети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Питера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говорят, что вы очень много знаете о родном городе.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было интересно. Давайте мы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подарим набор открыток с иллюстрациями нашего города.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вернутся к своим друзьям и покажут наши открытки.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Home\Desktop\копилка\достопремичат нижневартовскса\вау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077635">
            <a:off x="548641" y="1325880"/>
            <a:ext cx="4676140" cy="4130476"/>
          </a:xfrm>
          <a:prstGeom prst="rect">
            <a:avLst/>
          </a:prstGeom>
          <a:noFill/>
        </p:spPr>
      </p:pic>
      <p:pic>
        <p:nvPicPr>
          <p:cNvPr id="53251" name="Picture 3" descr="C:\Users\Home\Desktop\копилка\достопремичат нижневартовскса\гг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636477">
            <a:off x="7055248" y="1634387"/>
            <a:ext cx="4664342" cy="39546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Home\Desktop\копилка\достопремичат нижневартовскса\дддд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67384">
            <a:off x="615138" y="1236161"/>
            <a:ext cx="5218343" cy="4069324"/>
          </a:xfrm>
          <a:prstGeom prst="rect">
            <a:avLst/>
          </a:prstGeom>
          <a:noFill/>
        </p:spPr>
      </p:pic>
      <p:pic>
        <p:nvPicPr>
          <p:cNvPr id="54275" name="Picture 3" descr="C:\Users\Home\Desktop\копилка\достопремичат нижневартовскса\жжж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715288">
            <a:off x="6625277" y="1445168"/>
            <a:ext cx="4981711" cy="3970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Home\Desktop\копилка\достопремичат нижневартовскса\ллллл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81294">
            <a:off x="530650" y="892651"/>
            <a:ext cx="4955618" cy="4372044"/>
          </a:xfrm>
          <a:prstGeom prst="rect">
            <a:avLst/>
          </a:prstGeom>
          <a:noFill/>
        </p:spPr>
      </p:pic>
      <p:pic>
        <p:nvPicPr>
          <p:cNvPr id="55299" name="Picture 3" descr="C:\Users\Home\Desktop\копилка\достопремичат нижневартовскса\муса джалиль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786697">
            <a:off x="6355737" y="1137470"/>
            <a:ext cx="4798223" cy="43631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235" y="845128"/>
            <a:ext cx="101276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Список литературы: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Рассказ “Как искали тюменскую нефть”.</a:t>
            </a:r>
            <a:endParaRPr lang="en-US" sz="2400" dirty="0" smtClean="0"/>
          </a:p>
          <a:p>
            <a:r>
              <a:rPr lang="ru-RU" sz="2400" dirty="0" smtClean="0"/>
              <a:t>Сборник стихотворений Ю. </a:t>
            </a:r>
            <a:r>
              <a:rPr lang="ru-RU" sz="2400" dirty="0" err="1" smtClean="0"/>
              <a:t>Магутина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r>
              <a:rPr lang="ru-RU" sz="2400" dirty="0" smtClean="0"/>
              <a:t> стихотворения о нашем крае А. Тарханова, Ю. </a:t>
            </a:r>
            <a:r>
              <a:rPr lang="ru-RU" sz="2400" dirty="0" err="1" smtClean="0"/>
              <a:t>Шесталова</a:t>
            </a:r>
            <a:r>
              <a:rPr lang="ru-RU" sz="2400" dirty="0" smtClean="0"/>
              <a:t>. Заучивание наизусть стихотворения “Родной город”</a:t>
            </a:r>
            <a:endParaRPr lang="en-US" sz="2400" dirty="0" smtClean="0"/>
          </a:p>
          <a:p>
            <a:r>
              <a:rPr lang="ru-RU" sz="2400" dirty="0" smtClean="0"/>
              <a:t> О. </a:t>
            </a:r>
            <a:r>
              <a:rPr lang="ru-RU" sz="2400" dirty="0" err="1" smtClean="0"/>
              <a:t>Шишковской</a:t>
            </a:r>
            <a:r>
              <a:rPr lang="ru-RU" sz="2400" dirty="0" smtClean="0"/>
              <a:t>, отрывок из стихотворения “Моему городу” Г. </a:t>
            </a:r>
            <a:r>
              <a:rPr lang="ru-RU" sz="2400" dirty="0" err="1" smtClean="0"/>
              <a:t>Вершиненой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 Заучивание наизусть пословиц и поговорок о родном крае, пословиц коренных жителей нашего края об оленях.</a:t>
            </a:r>
          </a:p>
          <a:p>
            <a:r>
              <a:rPr lang="ru-RU" sz="2400" dirty="0" smtClean="0"/>
              <a:t>Набор открыток о городе.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855" y="1011381"/>
            <a:ext cx="96427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и углубить знания детей об истории возникновения города Нижневартовска.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детей о родном городе: название города, его символика, основные достопримечательности.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память, внимание, коммуникативную функцию речи.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298" y="557938"/>
            <a:ext cx="96089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</a:rPr>
              <a:t>Ход: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Беседы о родном крае, городе, о труде родителей.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Рассматривание иллюстраций о городе, о родном крае. </a:t>
            </a: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пилка\достопремичат нижневартовскса\а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706168">
            <a:off x="693195" y="1646144"/>
            <a:ext cx="4483588" cy="4337165"/>
          </a:xfrm>
          <a:prstGeom prst="rect">
            <a:avLst/>
          </a:prstGeom>
          <a:noFill/>
        </p:spPr>
      </p:pic>
      <p:pic>
        <p:nvPicPr>
          <p:cNvPr id="1027" name="Picture 3" descr="C:\Users\Home\Desktop\копилка\достопремичат нижневартовскса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78237">
            <a:off x="6129171" y="1519441"/>
            <a:ext cx="4571787" cy="4262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копилка\достопремичат нижневартовскса\internatio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857041">
            <a:off x="1007123" y="930682"/>
            <a:ext cx="4076466" cy="4808865"/>
          </a:xfrm>
          <a:prstGeom prst="rect">
            <a:avLst/>
          </a:prstGeom>
          <a:noFill/>
        </p:spPr>
      </p:pic>
      <p:pic>
        <p:nvPicPr>
          <p:cNvPr id="2051" name="Picture 3" descr="C:\Users\Home\Desktop\копилка\достопремичат нижневартовскса\mirotvor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057965">
            <a:off x="6308739" y="1198441"/>
            <a:ext cx="4258278" cy="47843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копилка\достопремичат нижневартовскса\untitled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891607">
            <a:off x="924768" y="1854573"/>
            <a:ext cx="5023497" cy="3882527"/>
          </a:xfrm>
          <a:prstGeom prst="rect">
            <a:avLst/>
          </a:prstGeom>
          <a:noFill/>
        </p:spPr>
      </p:pic>
      <p:pic>
        <p:nvPicPr>
          <p:cNvPr id="4099" name="Picture 3" descr="C:\Users\Home\Desktop\копилка\достопремичат нижневартовскса\vokz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812259">
            <a:off x="6904885" y="1807003"/>
            <a:ext cx="4786909" cy="4006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копилка\достопремичат нижневартовскса\zemly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033008">
            <a:off x="706073" y="1423585"/>
            <a:ext cx="4648754" cy="4021830"/>
          </a:xfrm>
          <a:prstGeom prst="rect">
            <a:avLst/>
          </a:prstGeom>
          <a:noFill/>
        </p:spPr>
      </p:pic>
      <p:pic>
        <p:nvPicPr>
          <p:cNvPr id="5123" name="Picture 3" descr="C:\Users\Home\Desktop\копилка\достопремичат нижневартовскса\ааа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852012">
            <a:off x="6685740" y="1640435"/>
            <a:ext cx="4805571" cy="39015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копилка\достопремичат нижневартовскса\55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78234">
            <a:off x="857211" y="1655434"/>
            <a:ext cx="5007074" cy="4139332"/>
          </a:xfrm>
          <a:prstGeom prst="rect">
            <a:avLst/>
          </a:prstGeom>
          <a:noFill/>
        </p:spPr>
      </p:pic>
      <p:pic>
        <p:nvPicPr>
          <p:cNvPr id="2051" name="Picture 3" descr="C:\Users\Home\Desktop\копилка\достопремичат нижневартовскса\66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 rot="315701">
            <a:off x="6395891" y="1659768"/>
            <a:ext cx="5241925" cy="39314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450</TotalTime>
  <Words>1115</Words>
  <Application>Microsoft Office PowerPoint</Application>
  <PresentationFormat>Произвольный</PresentationFormat>
  <Paragraphs>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Конспект НОД по развитию речи в старшей группе по теме:«Мой любимый город».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«Колобок»</dc:title>
  <dc:creator>Wiktoria Samarina</dc:creator>
  <cp:lastModifiedBy>Home</cp:lastModifiedBy>
  <cp:revision>44</cp:revision>
  <dcterms:created xsi:type="dcterms:W3CDTF">2014-09-12T15:49:17Z</dcterms:created>
  <dcterms:modified xsi:type="dcterms:W3CDTF">2015-03-16T15:18:19Z</dcterms:modified>
</cp:coreProperties>
</file>