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2" r:id="rId13"/>
    <p:sldId id="270" r:id="rId14"/>
    <p:sldId id="271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600-9F21-4237-85CB-9A8475CD1AD4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51DE-E892-4492-A317-900404E63A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600-9F21-4237-85CB-9A8475CD1AD4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51DE-E892-4492-A317-900404E63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600-9F21-4237-85CB-9A8475CD1AD4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51DE-E892-4492-A317-900404E63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600-9F21-4237-85CB-9A8475CD1AD4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51DE-E892-4492-A317-900404E63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600-9F21-4237-85CB-9A8475CD1AD4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88651DE-E892-4492-A317-900404E63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600-9F21-4237-85CB-9A8475CD1AD4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51DE-E892-4492-A317-900404E63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600-9F21-4237-85CB-9A8475CD1AD4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51DE-E892-4492-A317-900404E63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600-9F21-4237-85CB-9A8475CD1AD4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51DE-E892-4492-A317-900404E63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600-9F21-4237-85CB-9A8475CD1AD4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51DE-E892-4492-A317-900404E63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600-9F21-4237-85CB-9A8475CD1AD4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51DE-E892-4492-A317-900404E63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600-9F21-4237-85CB-9A8475CD1AD4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51DE-E892-4492-A317-900404E63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1BB600-9F21-4237-85CB-9A8475CD1AD4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8651DE-E892-4492-A317-900404E63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57422" y="0"/>
            <a:ext cx="428628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ПРЕЗЕНТАЦИЯ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развлечению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«Мы пожарные»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  <p:pic>
        <p:nvPicPr>
          <p:cNvPr id="46083" name="Picture 3" descr="L:\Фото работа 2\Фото ОБЖ 2014\P91916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2000240"/>
            <a:ext cx="5214942" cy="39112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72264" y="600076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Бышева Е.В.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543956" cy="111442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А сейчас мы с вами поиграем игру с шариком.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4577" name="Picture 1" descr="L:\Фото работа 2\Фото ОБЖ 2014\P91916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857232"/>
            <a:ext cx="3428992" cy="2571744"/>
          </a:xfrm>
          <a:prstGeom prst="rect">
            <a:avLst/>
          </a:prstGeom>
          <a:noFill/>
        </p:spPr>
      </p:pic>
      <p:pic>
        <p:nvPicPr>
          <p:cNvPr id="24578" name="Picture 2" descr="L:\Фото работа 2\Фото ОБЖ 2014\P91916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928670"/>
            <a:ext cx="3429024" cy="2571768"/>
          </a:xfrm>
          <a:prstGeom prst="rect">
            <a:avLst/>
          </a:prstGeom>
          <a:noFill/>
        </p:spPr>
      </p:pic>
      <p:pic>
        <p:nvPicPr>
          <p:cNvPr id="24579" name="Picture 3" descr="L:\Фото работа 2\Фото ОБЖ 2014\P91916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714752"/>
            <a:ext cx="3857620" cy="2893215"/>
          </a:xfrm>
          <a:prstGeom prst="rect">
            <a:avLst/>
          </a:prstGeom>
          <a:noFill/>
        </p:spPr>
      </p:pic>
      <p:pic>
        <p:nvPicPr>
          <p:cNvPr id="24580" name="Picture 4" descr="L:\Фото работа 2\Фото ОБЖ 2014\P919164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76815" y="3857628"/>
            <a:ext cx="3524243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786874" cy="10429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Баба-Яга с вредными советами.</a:t>
            </a:r>
          </a:p>
          <a:p>
            <a:endParaRPr lang="ru-RU" dirty="0"/>
          </a:p>
        </p:txBody>
      </p:sp>
      <p:pic>
        <p:nvPicPr>
          <p:cNvPr id="26626" name="Picture 2" descr="L:\Фото работа 2\Фото ОБЖ 2014\P91916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2714620"/>
            <a:ext cx="2976551" cy="2232414"/>
          </a:xfrm>
          <a:prstGeom prst="rect">
            <a:avLst/>
          </a:prstGeom>
          <a:noFill/>
        </p:spPr>
      </p:pic>
      <p:pic>
        <p:nvPicPr>
          <p:cNvPr id="26627" name="Picture 3" descr="L:\Фото работа 2\Фото ОБЖ 2014\P91916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928670"/>
            <a:ext cx="2500298" cy="1875224"/>
          </a:xfrm>
          <a:prstGeom prst="rect">
            <a:avLst/>
          </a:prstGeom>
          <a:noFill/>
        </p:spPr>
      </p:pic>
      <p:pic>
        <p:nvPicPr>
          <p:cNvPr id="26628" name="Picture 4" descr="L:\Фото работа 2\Фото ОБЖ 2014\P91916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4786322"/>
            <a:ext cx="2571736" cy="1928803"/>
          </a:xfrm>
          <a:prstGeom prst="rect">
            <a:avLst/>
          </a:prstGeom>
          <a:noFill/>
        </p:spPr>
      </p:pic>
      <p:pic>
        <p:nvPicPr>
          <p:cNvPr id="26629" name="Picture 5" descr="L:\Фото работа 2\Фото ОБЖ 2014\P91916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63" y="1142984"/>
            <a:ext cx="4018387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42852"/>
            <a:ext cx="6072230" cy="104298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400" b="1" dirty="0" smtClean="0">
                <a:solidFill>
                  <a:schemeClr val="bg2">
                    <a:lumMod val="50000"/>
                  </a:schemeClr>
                </a:solidFill>
              </a:rPr>
              <a:t>Есть такая профессия, которая считается самой опасной, - это «хозяин огня», «укротитель огня». Как она зовется? (Пожарный).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chemeClr val="bg2">
                    <a:lumMod val="50000"/>
                  </a:schemeClr>
                </a:solidFill>
              </a:rPr>
              <a:t>Правильно. Как в настоящем бою, пожарные несут тяжелые потери в борьбе с огнем, постоянно живут напряженной, полной тревог и опасностей жизнью. Это высококвалифицированная служба с системой сигнализации, с мощными пожарными машинами. Насосными установками. Со специальными теплозащитными костюмами. 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chemeClr val="bg2">
                    <a:lumMod val="50000"/>
                  </a:schemeClr>
                </a:solidFill>
              </a:rPr>
              <a:t>Необходимо уважать их профессию</a:t>
            </a:r>
            <a:r>
              <a:rPr lang="ru-RU" dirty="0" smtClean="0"/>
              <a:t>.</a:t>
            </a:r>
          </a:p>
        </p:txBody>
      </p:sp>
      <p:pic>
        <p:nvPicPr>
          <p:cNvPr id="4" name="Picture 6" descr="WORLD FIRE REPOR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77086" y="3357562"/>
            <a:ext cx="4030352" cy="3031376"/>
          </a:xfrm>
          <a:prstGeom prst="rect">
            <a:avLst/>
          </a:prstGeom>
          <a:noFill/>
        </p:spPr>
      </p:pic>
      <p:pic>
        <p:nvPicPr>
          <p:cNvPr id="5" name="Picture 12" descr="УЧЕНИКИ Средняя школа 7 - Странница 10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133725" cy="3333750"/>
          </a:xfrm>
          <a:prstGeom prst="rect">
            <a:avLst/>
          </a:prstGeom>
          <a:noFill/>
        </p:spPr>
      </p:pic>
      <p:pic>
        <p:nvPicPr>
          <p:cNvPr id="6" name="Picture 2" descr="Плейкаст &quot;ИРИНКА!С ПРАЗДНИЧКОМ ТЕБЯ,С ДНЁМ ПОЖАРНОЙ ОХРАНЫ!БУДЬ СЧАСТЛИВА!от ТАТЬЯНЫ ЕШТОКИНОЙ!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57562"/>
            <a:ext cx="4762533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Игра-эстафета: « Тушение пожара» (песком).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L:\Фото работа 2\Фото ОБЖ 2014\P9191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571612"/>
            <a:ext cx="2315622" cy="1736717"/>
          </a:xfrm>
          <a:prstGeom prst="rect">
            <a:avLst/>
          </a:prstGeom>
          <a:noFill/>
        </p:spPr>
      </p:pic>
      <p:pic>
        <p:nvPicPr>
          <p:cNvPr id="27651" name="Picture 3" descr="L:\Фото работа 2\Фото ОБЖ 2014\P91916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1857364"/>
            <a:ext cx="2571736" cy="1928802"/>
          </a:xfrm>
          <a:prstGeom prst="rect">
            <a:avLst/>
          </a:prstGeom>
          <a:noFill/>
        </p:spPr>
      </p:pic>
      <p:pic>
        <p:nvPicPr>
          <p:cNvPr id="27652" name="Picture 4" descr="L:\Фото работа 2\Фото ОБЖ 2014\P91916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2428868"/>
            <a:ext cx="2643174" cy="1982381"/>
          </a:xfrm>
          <a:prstGeom prst="rect">
            <a:avLst/>
          </a:prstGeom>
          <a:noFill/>
        </p:spPr>
      </p:pic>
      <p:pic>
        <p:nvPicPr>
          <p:cNvPr id="27653" name="Picture 5" descr="L:\Фото работа 2\Фото ОБЖ 2014\P91916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000504"/>
            <a:ext cx="2190733" cy="1643050"/>
          </a:xfrm>
          <a:prstGeom prst="rect">
            <a:avLst/>
          </a:prstGeom>
          <a:noFill/>
        </p:spPr>
      </p:pic>
      <p:pic>
        <p:nvPicPr>
          <p:cNvPr id="27654" name="Picture 6" descr="L:\Фото работа 2\Фото ОБЖ 2014\P919166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4822041"/>
            <a:ext cx="2238359" cy="1678769"/>
          </a:xfrm>
          <a:prstGeom prst="rect">
            <a:avLst/>
          </a:prstGeom>
          <a:noFill/>
        </p:spPr>
      </p:pic>
      <p:pic>
        <p:nvPicPr>
          <p:cNvPr id="27655" name="Picture 7" descr="L:\Фото работа 2\Фото ОБЖ 2014\P919165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488" y="4572008"/>
            <a:ext cx="2571736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4400552" cy="304324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 Если же стряслась   беда        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 Не теряйтесь никогда-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 Действуйте умело!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 Нужно «01» набрать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 И пожарных вызывать!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 Знает каждый гражданин: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 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Пожарный номер «01».</a:t>
            </a:r>
          </a:p>
          <a:p>
            <a:endParaRPr lang="ru-RU" dirty="0"/>
          </a:p>
        </p:txBody>
      </p:sp>
      <p:pic>
        <p:nvPicPr>
          <p:cNvPr id="29698" name="Picture 2" descr="L:\Фото работа 2\Фото ОБЖ 2014\P91916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928670"/>
            <a:ext cx="3589742" cy="4786322"/>
          </a:xfrm>
          <a:prstGeom prst="rect">
            <a:avLst/>
          </a:prstGeom>
          <a:noFill/>
        </p:spPr>
      </p:pic>
      <p:pic>
        <p:nvPicPr>
          <p:cNvPr id="29699" name="Picture 3" descr="L:\Фото работа 2\Фото ОБЖ 2014\P91916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00438"/>
            <a:ext cx="4000496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80628112755_FireAnimation.gif - Просмотр картинки - Хостинг картинок и изображений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14554"/>
            <a:ext cx="4286280" cy="42862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85728"/>
            <a:ext cx="8929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Сегодня мы с вами говорили о добром и злом огне. Пожар-это страшная беда. Его легче избежать, чем потушить.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Мы узнали правила обращения с огнем. Мы были пожарными, готовыми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огне. Пожар-это страшная беда. Его легче избежать, чем потушить.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Мы узнали правила обращения с огнем. Мы были пожарными, готовыми прийти на помощь.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Будьте осторожны с огнем! 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Фото работа 2\Фото ОБЖ 2014\P91916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571612"/>
            <a:ext cx="6215074" cy="46613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357166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СПАСИБО ЗА ВНИМАНИЕ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Фото работа 2\Фото ОБЖ 2014\P91916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2470" y="285728"/>
            <a:ext cx="4095778" cy="3071834"/>
          </a:xfrm>
          <a:prstGeom prst="rect">
            <a:avLst/>
          </a:prstGeom>
          <a:noFill/>
        </p:spPr>
      </p:pic>
      <p:pic>
        <p:nvPicPr>
          <p:cNvPr id="2054" name="Picture 6" descr="L:\Фото работа 2\Фото ОБЖ 2014\P91916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28"/>
            <a:ext cx="4071934" cy="30539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3857628"/>
            <a:ext cx="792961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Цель: закреплять знания детей о правилах пожарной безопасности. Воспитывать чувство  уважения к труду пожарных. Развивать чувство коллективизма, ответственности, выдержку. Развивать умения в ползании, лазании, беге, метании, закреплять знания детей о литературных произведениях.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n>
                <a:solidFill>
                  <a:srgbClr val="C00000"/>
                </a:solidFill>
              </a:ln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Развлечение провели воспитатели Бышева Е.В., </a:t>
            </a:r>
            <a:r>
              <a:rPr lang="ru-RU" sz="2000" dirty="0" err="1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Рагузина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Н.Р.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n>
                <a:solidFill>
                  <a:srgbClr val="C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9124" y="714356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Очень давно люди научились добывать огонь. Огонь верно служит человеку.  И сегодня без огня не обойтись: он согревает, кормит нас. </a:t>
            </a:r>
          </a:p>
          <a:p>
            <a:endParaRPr lang="ru-RU" dirty="0"/>
          </a:p>
        </p:txBody>
      </p:sp>
      <p:pic>
        <p:nvPicPr>
          <p:cNvPr id="10244" name="Picture 4" descr="Новости Недвижимости Новости рынка жилой и коммерческой недвижимост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7496"/>
            <a:ext cx="3643471" cy="3667130"/>
          </a:xfrm>
          <a:prstGeom prst="rect">
            <a:avLst/>
          </a:prstGeom>
          <a:noFill/>
        </p:spPr>
      </p:pic>
      <p:pic>
        <p:nvPicPr>
          <p:cNvPr id="10246" name="Picture 6" descr="Май 2012 Ветка Ветковский район Погода в Ветке Город Ветка ф…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286124"/>
            <a:ext cx="3429024" cy="3416992"/>
          </a:xfrm>
          <a:prstGeom prst="rect">
            <a:avLst/>
          </a:prstGeom>
          <a:noFill/>
        </p:spPr>
      </p:pic>
      <p:pic>
        <p:nvPicPr>
          <p:cNvPr id="10248" name="Picture 8" descr="Мир людей картинки 13 анимации смайлики gif рисунки аватарки…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0"/>
            <a:ext cx="27813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Но когда забывают об осторожности обращения с ним, огонь становится смертельно опасным. Огонь, выходя из повиновения, не щадит , а результат неправильного поведения. </a:t>
            </a:r>
            <a:endParaRPr lang="ru-RU" dirty="0"/>
          </a:p>
        </p:txBody>
      </p:sp>
      <p:pic>
        <p:nvPicPr>
          <p:cNvPr id="9218" name="Picture 2" descr="Кукла любимая - Людмила Михайловна Жданю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3452647"/>
            <a:ext cx="4474085" cy="2977546"/>
          </a:xfrm>
          <a:prstGeom prst="rect">
            <a:avLst/>
          </a:prstGeom>
          <a:noFill/>
        </p:spPr>
      </p:pic>
      <p:pic>
        <p:nvPicPr>
          <p:cNvPr id="9220" name="Picture 4" descr="В территориях Ямала и Югры вводят режим ЧС из-за лесных пожаров / Огнем объято свыше 1 тыс. га леса / 26.07.13 / Ямал / РИА &quot;Но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500438"/>
            <a:ext cx="3887810" cy="2915858"/>
          </a:xfrm>
          <a:prstGeom prst="rect">
            <a:avLst/>
          </a:prstGeom>
          <a:noFill/>
        </p:spPr>
      </p:pic>
      <p:pic>
        <p:nvPicPr>
          <p:cNvPr id="9224" name="Picture 8" descr="Огонь Анимашки, анимационные картинки для личных дневников, блогов, гостевых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6232" y="1077430"/>
            <a:ext cx="3413090" cy="206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Анимашки огонь, анимированные огонь, разные анимашки Smayli.ru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785794"/>
            <a:ext cx="1571636" cy="1785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357166"/>
            <a:ext cx="7496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 каких произведений эти строки? Кто автор?</a:t>
            </a:r>
            <a:r>
              <a:rPr lang="ru-RU" sz="2400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07154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Долго, долго крокодил</a:t>
            </a:r>
          </a:p>
          <a:p>
            <a:r>
              <a:rPr lang="ru-RU" dirty="0" smtClean="0"/>
              <a:t>Море синее тушил</a:t>
            </a:r>
          </a:p>
          <a:p>
            <a:r>
              <a:rPr lang="ru-RU" dirty="0" smtClean="0"/>
              <a:t>Пирогами и блинами,</a:t>
            </a:r>
          </a:p>
          <a:p>
            <a:r>
              <a:rPr lang="ru-RU" dirty="0" smtClean="0"/>
              <a:t>И сушеными грибами.</a:t>
            </a:r>
          </a:p>
          <a:p>
            <a:r>
              <a:rPr lang="ru-RU" dirty="0" smtClean="0"/>
              <a:t>(К.Чуковский «Путаница»)</a:t>
            </a:r>
          </a:p>
        </p:txBody>
      </p:sp>
      <p:pic>
        <p:nvPicPr>
          <p:cNvPr id="8199" name="Picture 7" descr="Иллюстрация 1 из 1 для Путаница - Корней Чуковский Лабиринт - книг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2643182"/>
            <a:ext cx="5838003" cy="3860380"/>
          </a:xfrm>
          <a:prstGeom prst="rect">
            <a:avLst/>
          </a:prstGeom>
          <a:noFill/>
        </p:spPr>
      </p:pic>
      <p:pic>
        <p:nvPicPr>
          <p:cNvPr id="8200" name="Picture 8" descr="L:\Фото работа 2\Фото ОБЖ 2014\P91916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286124"/>
            <a:ext cx="1928808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0004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Бежит курица с ведром, </a:t>
            </a:r>
            <a:endParaRPr lang="ru-RU" sz="105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за нею во весь дух</a:t>
            </a:r>
            <a:endParaRPr lang="ru-RU" sz="105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помелом бежит петух.</a:t>
            </a:r>
            <a:endParaRPr lang="ru-RU" sz="105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Поросенок с решетом</a:t>
            </a:r>
            <a:endParaRPr lang="ru-RU" sz="105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козел – с фонарем.</a:t>
            </a:r>
            <a:endParaRPr lang="ru-RU" sz="105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(С.Маршак «Кошкин дом»)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Поиск книги: Сборник м ф 27 (Сказки Маршака: Кошкин дом, Шалтай-болтай, Вот какой рассеянный, Нехочуха, Краденое солнце) VHS 54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357166"/>
            <a:ext cx="2452364" cy="3214710"/>
          </a:xfrm>
          <a:prstGeom prst="rect">
            <a:avLst/>
          </a:prstGeom>
          <a:noFill/>
        </p:spPr>
      </p:pic>
      <p:pic>
        <p:nvPicPr>
          <p:cNvPr id="7173" name="Picture 5" descr="Иллюстрация 3 из 4 для Кошкин дом Лабиринт - книг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071810"/>
            <a:ext cx="4667236" cy="3393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…Весь чердак уже в огне,</a:t>
            </a:r>
            <a:endParaRPr lang="ru-RU" sz="105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Бьются голуби в окне</a:t>
            </a:r>
            <a:endParaRPr lang="ru-RU" sz="105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Он окошко открывает</a:t>
            </a:r>
            <a:endParaRPr lang="ru-RU" sz="105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 окошка вылетают </a:t>
            </a:r>
            <a:endParaRPr lang="ru-RU" sz="105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Восемнадцать голубей, </a:t>
            </a:r>
            <a:endParaRPr lang="ru-RU" sz="105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за ними – воробей.</a:t>
            </a:r>
            <a:endParaRPr lang="ru-RU" sz="105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(С.Михалков «Дядя Степа»)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Михалков, С. Дядя Степа. Поэма в 4-х частях. Рис. Ю. Коровина. М.: Детская литература. 1985 г. ::: БЕЗ КАТЕГОРИИ &quot; без категори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571480"/>
            <a:ext cx="3856389" cy="5342005"/>
          </a:xfrm>
          <a:prstGeom prst="rect">
            <a:avLst/>
          </a:prstGeom>
          <a:noFill/>
        </p:spPr>
      </p:pic>
      <p:pic>
        <p:nvPicPr>
          <p:cNvPr id="6149" name="Picture 5" descr="Михалков С.В. Дядя Степ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00372"/>
            <a:ext cx="2071692" cy="2776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90"/>
            <a:ext cx="228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>
                <a:solidFill>
                  <a:srgbClr val="B13F9A">
                    <a:lumMod val="50000"/>
                  </a:srgbClr>
                </a:solidFill>
              </a:rPr>
              <a:t>Часто бывает, что при пожаре в многоэтажных домах остаются дети, и их трудно освободить, потому что они от испуга прячутся и молчат, а из-за дыма их нельзя рассмотреть</a:t>
            </a:r>
            <a:endParaRPr lang="ru-RU" b="1" dirty="0">
              <a:solidFill>
                <a:srgbClr val="B13F9A">
                  <a:lumMod val="50000"/>
                </a:srgbClr>
              </a:solidFill>
            </a:endParaRPr>
          </a:p>
        </p:txBody>
      </p:sp>
      <p:pic>
        <p:nvPicPr>
          <p:cNvPr id="5126" name="Picture 6" descr="Сегодня две девочки чуть не сгорели в огне в своей квартире на Гатчинском шосс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142852"/>
            <a:ext cx="3079740" cy="3110537"/>
          </a:xfrm>
          <a:prstGeom prst="rect">
            <a:avLst/>
          </a:prstGeom>
          <a:noFill/>
        </p:spPr>
      </p:pic>
      <p:pic>
        <p:nvPicPr>
          <p:cNvPr id="5128" name="Picture 8" descr="Новости - Аргументы недели Крым Новости Крым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3571876"/>
            <a:ext cx="5072098" cy="31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В этой ситуации используют специально обученных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</a:rPr>
              <a:t>собак.Собаки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эти живут с пожарными, и, когда загорится дом, пожарные посылают собак вытаскивать детей. Одна такая собака в Лондоне спасла двенадцать детей: ее звали Боб.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5602" name="Picture 2" descr="ботинки для ротвейлера Каталог обуви 20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071810"/>
            <a:ext cx="4572000" cy="3267075"/>
          </a:xfrm>
          <a:prstGeom prst="rect">
            <a:avLst/>
          </a:prstGeom>
          <a:noFill/>
        </p:spPr>
      </p:pic>
      <p:pic>
        <p:nvPicPr>
          <p:cNvPr id="25604" name="Picture 4" descr="Пожарные собаки - Толстой Лев - Скачать бесплатно книгу в формате fb2, txt, html - DetectiveBoo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2571744"/>
            <a:ext cx="2981313" cy="387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</TotalTime>
  <Words>401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 этой ситуации используют специально обученных собак.Собаки эти живут с пожарными, и, когда загорится дом, пожарные посылают собак вытаскивать детей. Одна такая собака в Лондоне спасла двенадцать детей: ее звали Боб. </vt:lpstr>
      <vt:lpstr>Слайд 10</vt:lpstr>
      <vt:lpstr>Слайд 11</vt:lpstr>
      <vt:lpstr>Слайд 12</vt:lpstr>
      <vt:lpstr>Игра-эстафета: « Тушение пожара» (песком). </vt:lpstr>
      <vt:lpstr>Слайд 14</vt:lpstr>
      <vt:lpstr>Слайд 15</vt:lpstr>
      <vt:lpstr>Слайд 16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13</cp:revision>
  <dcterms:created xsi:type="dcterms:W3CDTF">2014-09-19T15:58:04Z</dcterms:created>
  <dcterms:modified xsi:type="dcterms:W3CDTF">2014-09-20T06:07:18Z</dcterms:modified>
</cp:coreProperties>
</file>