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6" r:id="rId3"/>
    <p:sldId id="261" r:id="rId4"/>
    <p:sldId id="257" r:id="rId5"/>
    <p:sldId id="258" r:id="rId6"/>
    <p:sldId id="259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D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617B-692E-430E-BA9A-0611F28467C2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05C7F-7668-4356-B63B-F39ADA86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3"/>
            <a:ext cx="763284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МДОУ «Детский сад № 95»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Ленинский район г.Саратова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«НАША ТРАДИЦИЯ –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БЫТЬ ЗДОРОВЫМИ!»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Воспитатель: Позднова Н.Н.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фото\мои воспитанники д.с.95\соревнование\P104084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55976" y="3266982"/>
            <a:ext cx="4788024" cy="3591018"/>
          </a:xfrm>
          <a:prstGeom prst="rect">
            <a:avLst/>
          </a:prstGeom>
          <a:noFill/>
        </p:spPr>
      </p:pic>
      <p:pic>
        <p:nvPicPr>
          <p:cNvPr id="9219" name="Picture 3" descr="D:\фото\мои воспитанники д.с.95\соревнование\P104064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1" y="0"/>
            <a:ext cx="4379979" cy="328498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44008" y="764704"/>
            <a:ext cx="4176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Нам смелым, и сильным, и ловким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Со спортом всегда по пути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Ребят не страшат тренировки-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Пусть сердце стучится в груди.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мои воспитанники д.с.95\лыжи и хоккей бег под.игра\P104074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0"/>
            <a:ext cx="4379979" cy="3284984"/>
          </a:xfrm>
          <a:prstGeom prst="rect">
            <a:avLst/>
          </a:prstGeom>
          <a:noFill/>
        </p:spPr>
      </p:pic>
      <p:pic>
        <p:nvPicPr>
          <p:cNvPr id="1027" name="Picture 3" descr="D:\фото\мои воспитанники д.с.95\лыжи и хоккей бег под.игра\P104074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79979" y="3284984"/>
            <a:ext cx="4764021" cy="35730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932040" y="980728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Есть правила на свете,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должны их знать все дети!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221088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Вместе весело играем,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 дела не скучаем!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фото\мои воспитанники д.с.95\лыжи и хоккей бег под.игра\P104081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67944" y="3501008"/>
            <a:ext cx="4499992" cy="3374994"/>
          </a:xfrm>
          <a:prstGeom prst="rect">
            <a:avLst/>
          </a:prstGeom>
          <a:noFill/>
        </p:spPr>
      </p:pic>
      <p:pic>
        <p:nvPicPr>
          <p:cNvPr id="6147" name="Picture 3" descr="D:\фото\мои воспитанники д.с.95\лыжи и хоккей бег под.игра\P104074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99592" y="0"/>
            <a:ext cx="4644008" cy="348300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96136" y="1196752"/>
            <a:ext cx="3168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Что быть может проще бега?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Ну чему учиться тут?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293095"/>
            <a:ext cx="3168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Ноги ведь у человека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Сами вроде бы бегут.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то\мои воспитанники д.с.95\гимнастика пробуждения\P104072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499992" y="0"/>
            <a:ext cx="4644008" cy="3483006"/>
          </a:xfrm>
          <a:prstGeom prst="rect">
            <a:avLst/>
          </a:prstGeom>
          <a:noFill/>
        </p:spPr>
      </p:pic>
      <p:pic>
        <p:nvPicPr>
          <p:cNvPr id="2051" name="Picture 3" descr="D:\фото\мои воспитанники д.с.95\пальчиковая гимнастика\P104067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3483006"/>
            <a:ext cx="4499992" cy="337499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1" y="548680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 сейчас все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порядку: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нашей группе, после сна,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делаем зарядку!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933056"/>
            <a:ext cx="34563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Вместе весело играем,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Пальчики свои мы развиваем: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Жили-были гномики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расчудесном домике 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то\мои воспитанники д.с.95\дыхательная гимнастика и дид игра\P104067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67944" y="-1"/>
            <a:ext cx="4392488" cy="3294367"/>
          </a:xfrm>
          <a:prstGeom prst="rect">
            <a:avLst/>
          </a:prstGeom>
          <a:noFill/>
        </p:spPr>
      </p:pic>
      <p:pic>
        <p:nvPicPr>
          <p:cNvPr id="3075" name="Picture 3" descr="D:\фото\мои воспитанники д.с.95\дыхательная гимнастика и дид игра\P104081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8" y="3266982"/>
            <a:ext cx="4788024" cy="35910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404664"/>
            <a:ext cx="34563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                        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подуем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цветок,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летит он высоко,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кого он выше,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Тот здоровьем пышет!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               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4293096"/>
            <a:ext cx="3096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 теперь бочком, бочком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Друг за другом мы идем.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Ножка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шагает,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А другая догоняет.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фото\мои воспитанники д.с.95\дыхательная гимнастика и дид игра\P104073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584" y="0"/>
            <a:ext cx="4427984" cy="3320988"/>
          </a:xfrm>
          <a:prstGeom prst="rect">
            <a:avLst/>
          </a:prstGeom>
          <a:noFill/>
        </p:spPr>
      </p:pic>
      <p:pic>
        <p:nvPicPr>
          <p:cNvPr id="4099" name="Picture 3" descr="D:\фото\мои воспитанники д.с.95\дыхательная гимнастика и дид игра\P104073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63888" y="3320988"/>
            <a:ext cx="4716016" cy="3537012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64088" y="569586"/>
            <a:ext cx="32403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 полезнее продуктов –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вкусных овощей и фруктов.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Сереже и Ирине всем полезны витамины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07504" y="4162602"/>
            <a:ext cx="34563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хочешь быть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здоровым,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 питайся,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Ешь побольше витаминов,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болезнями не знайся.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фото\мои воспитанники д.с.95\P103099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4572000" cy="3429000"/>
          </a:xfrm>
          <a:prstGeom prst="rect">
            <a:avLst/>
          </a:prstGeom>
          <a:noFill/>
        </p:spPr>
      </p:pic>
      <p:pic>
        <p:nvPicPr>
          <p:cNvPr id="5123" name="Picture 3" descr="D:\фото\мои воспитанники д.с.95\P103098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1" y="3429000"/>
            <a:ext cx="4572000" cy="3429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292080" y="1988840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Поскорее поправляйся!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Будь и весел, и здоров,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все же постарайся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Обойтись без докторов!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293096"/>
            <a:ext cx="331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Я сегодня продавщица.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Я приветлива, добра.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Покупателям-ребятам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Очень нравится игра!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60648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Нам так нравится играть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 ролевые игры: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 мы все учителя,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 врачи, то тигры.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фото\мои воспитанники д.с.95\рисунки\P104081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0352062">
            <a:off x="619107" y="1340810"/>
            <a:ext cx="5699061" cy="45329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00192" y="1484784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рисунки рисовали,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на выставку попали!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4665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спортивная семья,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у нас отлично!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фото\мои воспитанники д.с.95\соревнование\P104064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4572000" cy="3429000"/>
          </a:xfrm>
          <a:prstGeom prst="rect">
            <a:avLst/>
          </a:prstGeom>
          <a:noFill/>
        </p:spPr>
      </p:pic>
      <p:pic>
        <p:nvPicPr>
          <p:cNvPr id="8195" name="Picture 3" descr="D:\фото\мои воспитанники д.с.95\соревнование\P104065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3429000"/>
            <a:ext cx="4571999" cy="34289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4048" y="908720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Наш девиз: Не унывать!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Все пройти и все узнать!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365104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Мы подвижные жуки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Две ноги и две руки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Мы на месте не сидим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Тут и там мы победим!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BDFFDB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138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22</cp:revision>
  <dcterms:created xsi:type="dcterms:W3CDTF">2014-03-16T06:49:41Z</dcterms:created>
  <dcterms:modified xsi:type="dcterms:W3CDTF">2014-10-05T07:39:51Z</dcterms:modified>
</cp:coreProperties>
</file>