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89" r:id="rId3"/>
    <p:sldId id="258" r:id="rId4"/>
    <p:sldId id="259" r:id="rId5"/>
    <p:sldId id="260" r:id="rId6"/>
    <p:sldId id="263" r:id="rId7"/>
    <p:sldId id="264" r:id="rId8"/>
    <p:sldId id="268" r:id="rId9"/>
    <p:sldId id="270" r:id="rId10"/>
    <p:sldId id="272" r:id="rId11"/>
    <p:sldId id="274" r:id="rId12"/>
    <p:sldId id="275" r:id="rId13"/>
    <p:sldId id="281" r:id="rId14"/>
    <p:sldId id="285" r:id="rId15"/>
    <p:sldId id="287" r:id="rId16"/>
    <p:sldId id="288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74" d="100"/>
          <a:sy n="74" d="100"/>
        </p:scale>
        <p:origin x="-3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7C1B-8C64-4984-96BE-D6DDBBCA245B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FDC28-D432-4A6C-A182-2B9EE6DF50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Наше здоровье в наших руках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31201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ПРОЕКТ В СРЕДНЕЙ «Б» ГРУППЕ МБДОУ Д/С № 41 г. БЕЛГОРОДА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Воспитатель: Глобина Т. Н.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  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СЮЖЕТНО-РОЛЕВАЯ ИГРА « ОВОЩНОЙ МАГАЗИН»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10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928794" y="1214422"/>
            <a:ext cx="4714908" cy="4357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ЭТАП – ЗАКАЛИВАНИЕ. ПЕРВАЯ ПОМОЩЬ.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Расширять представления у детей о пользе закаливания, знакомить детей с элементами оказания первой медицинской помощи.</a:t>
            </a:r>
          </a:p>
          <a:p>
            <a:r>
              <a:rPr lang="ru-RU" dirty="0" smtClean="0"/>
              <a:t>* Закаливание: Ополаскивание рук прохладной водой; ходьба по корригирующим дорожкам.</a:t>
            </a:r>
          </a:p>
          <a:p>
            <a:r>
              <a:rPr lang="ru-RU" dirty="0" smtClean="0"/>
              <a:t>* Викторина: «Ситуации»;</a:t>
            </a:r>
          </a:p>
          <a:p>
            <a:r>
              <a:rPr lang="ru-RU" dirty="0" smtClean="0"/>
              <a:t>* Чтение художественной литературы: К.И. Чуковский «Доктор Айболит»;</a:t>
            </a:r>
          </a:p>
          <a:p>
            <a:r>
              <a:rPr lang="ru-RU" dirty="0" smtClean="0"/>
              <a:t>* Сюжетно-ролевая игра «Больница»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ЗАКАЛЯЕМСЯ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10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714348" y="1428736"/>
            <a:ext cx="4357718" cy="4143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N1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421484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ru-RU" dirty="0" smtClean="0">
                <a:solidFill>
                  <a:srgbClr val="FF0000"/>
                </a:solidFill>
              </a:rPr>
              <a:t>ЭТАП – «ДВИЖЕНИЕ С РАДОСТЬЮ»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Совершенствовать равновесие, гибкость, ловкость. Развивать быстроту, координацию движений. Расширять представления о зимних видах спорта.</a:t>
            </a:r>
          </a:p>
          <a:p>
            <a:r>
              <a:rPr lang="ru-RU" dirty="0" smtClean="0"/>
              <a:t>* Утренняя гимнастика;</a:t>
            </a:r>
          </a:p>
          <a:p>
            <a:r>
              <a:rPr lang="ru-RU" dirty="0" smtClean="0"/>
              <a:t>* Беседа: «Зимние виды спорта»;</a:t>
            </a:r>
          </a:p>
          <a:p>
            <a:r>
              <a:rPr lang="ru-RU" dirty="0" smtClean="0"/>
              <a:t>* Эстафета: « Кто быстрее?»;</a:t>
            </a:r>
          </a:p>
          <a:p>
            <a:r>
              <a:rPr lang="ru-RU" dirty="0" smtClean="0"/>
              <a:t>* Спортивная игра «Хоккей»;</a:t>
            </a:r>
          </a:p>
          <a:p>
            <a:r>
              <a:rPr lang="ru-RU" dirty="0" smtClean="0"/>
              <a:t>* П/игры: «Попади в круг», «Кот и мыши»», «Пустое место».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ХОККЕЙ И ЭСТАФЕТА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N10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214282" y="1357298"/>
            <a:ext cx="4071966" cy="29289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N1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071810"/>
            <a:ext cx="3571900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 ЭТАП – ИТОГОВЫЙ: «ВЗАИМОДЕЙСТВИЕ С РОДИТЕЛЯМИ»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Ознакомить родителей с особенностями физического и психического развития дошкольников  4-5 лет;</a:t>
            </a:r>
          </a:p>
          <a:p>
            <a:r>
              <a:rPr lang="ru-RU" dirty="0" smtClean="0"/>
              <a:t>* Консультация педагога-психолога «Психологическое здоровье ребенка»;</a:t>
            </a:r>
          </a:p>
          <a:p>
            <a:r>
              <a:rPr lang="ru-RU" dirty="0" smtClean="0"/>
              <a:t>* Консультация «Факторы, способствующие физическому развитию дошкольников»;</a:t>
            </a:r>
          </a:p>
          <a:p>
            <a:r>
              <a:rPr lang="ru-RU" dirty="0" smtClean="0"/>
              <a:t>* Анкета для родителей «Как мы укрепляем здоровье в своей семье».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571604" y="1714488"/>
            <a:ext cx="5129242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ВЗАИМОДЕЙСТВИЕ С РОДИТЕЛЯМИ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ходе проекта дети получили знания  о здоровом образе жизни; продолжилось формирование культурно-гигиенических навыков;  продолжилось развитие основных физических качеств и двигательной активности детей;  повысилась защитная функция организма к различным вирусным заболеваниям путем закаливания и употребления в пищу витаминов.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АКТУАЛЬНОСТЬ ПРОБЛЕМЫ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 детским садом в настоящее время остро стоит вопрос о путях совершенствования работы по укреплению здоровья, развитию движений и в целом физическому развитию детей, как фундаментальной составляющей общечеловеческой культуры. Одна из основных задач, стоящих перед педагогами ДОУ, – воспитание здорового человека.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Выявить методы, с помощью которых можно обеспечить ребенку гармоничное развитие, помочь детям использовать резервы своего организма для сохранения, укрепления здоровья и повышения его уровня, приобщать детей к физической культуре.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* Охрана и укрепление физического здоровья детей;</a:t>
            </a:r>
          </a:p>
          <a:p>
            <a:r>
              <a:rPr lang="ru-RU" dirty="0" smtClean="0"/>
              <a:t>* Повышение защитных свойств организма и устойчивости к различным заболеваниям путем закаливания;</a:t>
            </a:r>
          </a:p>
          <a:p>
            <a:r>
              <a:rPr lang="ru-RU" dirty="0" smtClean="0"/>
              <a:t>* Развитие основных физических качеств и двигательных способностей детей;</a:t>
            </a:r>
          </a:p>
          <a:p>
            <a:r>
              <a:rPr lang="ru-RU" dirty="0" smtClean="0"/>
              <a:t>* Воспитание потребности в здоровом образе жизни;</a:t>
            </a:r>
          </a:p>
          <a:p>
            <a:r>
              <a:rPr lang="ru-RU" dirty="0" smtClean="0"/>
              <a:t>* Формирование гигиенических навыков.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ЭТАПЫ РЕАЛИЗАЦИИ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 Подготовительный: </a:t>
            </a:r>
            <a:r>
              <a:rPr lang="ru-RU" dirty="0" smtClean="0"/>
              <a:t>Определение проблемного поля.  Разработка проекта по направлению «здоровье». Планирование работы с детьми и родителями.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 Практический: </a:t>
            </a:r>
            <a:r>
              <a:rPr lang="ru-RU" dirty="0" smtClean="0"/>
              <a:t>1 этап- «Гигиена»; 2 этап- «Приключения в стране витаминов» (овощи и фрукты); 3 этап- Закаливание. Первая помощь; 4 этап- «Движение с радостью»; 5 этап – Взаимодействие с родителями.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 Аналитический: </a:t>
            </a:r>
            <a:r>
              <a:rPr lang="ru-RU" dirty="0" smtClean="0"/>
              <a:t>Анализ деятельности. Презентация проекта.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ПРОДОЛЖИТЕЛЬНОСТЬ ПРОЕКТА - </a:t>
            </a:r>
            <a:r>
              <a:rPr lang="ru-RU" sz="3600" dirty="0" smtClean="0">
                <a:solidFill>
                  <a:schemeClr val="tx1"/>
                </a:solidFill>
              </a:rPr>
              <a:t>КРАТКОВРЕМЕННЫЙ  (5 ДНЕЙ)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dirty="0" smtClean="0"/>
              <a:t>Дети; Педагоги; Родители.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Ожидаемые результаты: </a:t>
            </a:r>
          </a:p>
          <a:p>
            <a:r>
              <a:rPr lang="ru-RU" dirty="0" smtClean="0"/>
              <a:t>* Снижение уровня заболеваемости;</a:t>
            </a:r>
          </a:p>
          <a:p>
            <a:r>
              <a:rPr lang="ru-RU" dirty="0" smtClean="0"/>
              <a:t>* Повышение уровня физической готовности;</a:t>
            </a:r>
          </a:p>
          <a:p>
            <a:r>
              <a:rPr lang="ru-RU" dirty="0" smtClean="0"/>
              <a:t>* Формирование осознанной потребности в ведении здорового образа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этап - ГИГИЕНА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Закрепить знания детей о культуре гигиены, формировать положительное отношение к здоровому  образу жизни.</a:t>
            </a:r>
          </a:p>
          <a:p>
            <a:r>
              <a:rPr lang="ru-RU" dirty="0" smtClean="0"/>
              <a:t>* Игра «Собери мусор» (для мальчиков)</a:t>
            </a:r>
          </a:p>
          <a:p>
            <a:r>
              <a:rPr lang="ru-RU" dirty="0" smtClean="0"/>
              <a:t>* Игра «Помой посуду» (для девочек)</a:t>
            </a:r>
            <a:endParaRPr lang="en-US" dirty="0" smtClean="0"/>
          </a:p>
          <a:p>
            <a:r>
              <a:rPr lang="en-US" dirty="0" smtClean="0"/>
              <a:t>* </a:t>
            </a:r>
            <a:r>
              <a:rPr lang="ru-RU" dirty="0" smtClean="0"/>
              <a:t>Д/игра «Шар по кругу»</a:t>
            </a:r>
          </a:p>
          <a:p>
            <a:r>
              <a:rPr lang="ru-RU" dirty="0" smtClean="0"/>
              <a:t>*  Мы дежурим (трудовые поручения)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«ПОМОЙ ПОСУДУ»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N1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214422"/>
            <a:ext cx="442912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 ЭТАП – «ПРИКЛЮЧЕНИЯ В СТРАНЕ ВИТАМИНОВ»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 </a:t>
            </a:r>
            <a:r>
              <a:rPr lang="ru-RU" dirty="0" smtClean="0"/>
              <a:t>Расширять представления о витаминах, об их пользе для здоровья человека, о содержании тех или иных витаминов в овощах и фруктах.</a:t>
            </a:r>
          </a:p>
          <a:p>
            <a:r>
              <a:rPr lang="ru-RU" dirty="0" smtClean="0"/>
              <a:t>* Д/игры: «Овощи и фрукты»; «Что где растет?»; «Вершки и корешки»; «С какого дерева упало?»</a:t>
            </a:r>
          </a:p>
          <a:p>
            <a:r>
              <a:rPr lang="ru-RU" dirty="0" smtClean="0"/>
              <a:t>* Настольные игры: «Подбери картинку»; Домино «Фрукты»;</a:t>
            </a:r>
          </a:p>
          <a:p>
            <a:r>
              <a:rPr lang="ru-RU" dirty="0" smtClean="0"/>
              <a:t>* Сюжетно-ролевая игра «Овощной магазин»</a:t>
            </a:r>
          </a:p>
          <a:p>
            <a:r>
              <a:rPr lang="ru-RU" dirty="0" smtClean="0"/>
              <a:t>* П/игра «Овощи или фрукты?»</a:t>
            </a:r>
          </a:p>
          <a:p>
            <a:r>
              <a:rPr lang="ru-RU" dirty="0" smtClean="0"/>
              <a:t>* Беседа: «Где живут витамины?»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335</TotalTime>
  <Words>679</Words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Наше здоровье в наших руках</vt:lpstr>
      <vt:lpstr>АКТУАЛЬНОСТЬ ПРОБЛЕМЫ</vt:lpstr>
      <vt:lpstr>ЦЕЛЬ ПРОЕКТА:</vt:lpstr>
      <vt:lpstr>ЗАДАЧИ:</vt:lpstr>
      <vt:lpstr>ЭТАПЫ РЕАЛИЗАЦИИ ПРОЕКТА:</vt:lpstr>
      <vt:lpstr>ПРОДОЛЖИТЕЛЬНОСТЬ ПРОЕКТА - КРАТКОВРЕМЕННЫЙ  (5 ДНЕЙ)</vt:lpstr>
      <vt:lpstr>1 этап - ГИГИЕНА</vt:lpstr>
      <vt:lpstr>ИГРА «ПОМОЙ ПОСУДУ»</vt:lpstr>
      <vt:lpstr>2 ЭТАП – «ПРИКЛЮЧЕНИЯ В СТРАНЕ ВИТАМИНОВ»</vt:lpstr>
      <vt:lpstr>СЮЖЕТНО-РОЛЕВАЯ ИГРА « ОВОЩНОЙ МАГАЗИН»</vt:lpstr>
      <vt:lpstr>3 ЭТАП – ЗАКАЛИВАНИЕ. ПЕРВАЯ ПОМОЩЬ. </vt:lpstr>
      <vt:lpstr>МЫ ЗАКАЛЯЕМСЯ</vt:lpstr>
      <vt:lpstr>4 ЭТАП – «ДВИЖЕНИЕ С РАДОСТЬЮ»</vt:lpstr>
      <vt:lpstr>ХОККЕЙ И ЭСТАФЕТА</vt:lpstr>
      <vt:lpstr>5 ЭТАП – ИТОГОВЫЙ: «ВЗАИМОДЕЙСТВИЕ С РОДИТЕЛЯМИ» </vt:lpstr>
      <vt:lpstr>Слайд 16</vt:lpstr>
      <vt:lpstr>ИТОГ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здоровье в наших руках</dc:title>
  <dc:creator>User</dc:creator>
  <cp:lastModifiedBy>User</cp:lastModifiedBy>
  <cp:revision>47</cp:revision>
  <dcterms:created xsi:type="dcterms:W3CDTF">2014-02-18T17:04:59Z</dcterms:created>
  <dcterms:modified xsi:type="dcterms:W3CDTF">2014-10-14T15:27:37Z</dcterms:modified>
</cp:coreProperties>
</file>