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ppt" ContentType="application/vnd.ms-powerpoi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58" r:id="rId5"/>
    <p:sldId id="260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803" autoAdjust="0"/>
  </p:normalViewPr>
  <p:slideViewPr>
    <p:cSldViewPr>
      <p:cViewPr varScale="1">
        <p:scale>
          <a:sx n="49" d="100"/>
          <a:sy n="49" d="100"/>
        </p:scale>
        <p:origin x="-144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39B15-AA2A-4FC6-AA55-5FE99D87EFEB}" type="datetimeFigureOut">
              <a:rPr lang="ru-RU" smtClean="0"/>
              <a:t>26.05.2014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50C7B-4825-4507-91D5-887AA52110B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50C7B-4825-4507-91D5-887AA52110B7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50C7B-4825-4507-91D5-887AA52110B7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D835A-11BA-4B6C-BF67-4C7E30D2AE68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2735D-C6F3-47C2-B794-7D1DB42CC3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D835A-11BA-4B6C-BF67-4C7E30D2AE68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2735D-C6F3-47C2-B794-7D1DB42CC3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D835A-11BA-4B6C-BF67-4C7E30D2AE68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2735D-C6F3-47C2-B794-7D1DB42CC3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D835A-11BA-4B6C-BF67-4C7E30D2AE68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2735D-C6F3-47C2-B794-7D1DB42CC3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D835A-11BA-4B6C-BF67-4C7E30D2AE68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2735D-C6F3-47C2-B794-7D1DB42CC3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D835A-11BA-4B6C-BF67-4C7E30D2AE68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2735D-C6F3-47C2-B794-7D1DB42CC3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D835A-11BA-4B6C-BF67-4C7E30D2AE68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2735D-C6F3-47C2-B794-7D1DB42CC3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D835A-11BA-4B6C-BF67-4C7E30D2AE68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2735D-C6F3-47C2-B794-7D1DB42CC3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D835A-11BA-4B6C-BF67-4C7E30D2AE68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2735D-C6F3-47C2-B794-7D1DB42CC3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D835A-11BA-4B6C-BF67-4C7E30D2AE68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2735D-C6F3-47C2-B794-7D1DB42CC3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D835A-11BA-4B6C-BF67-4C7E30D2AE68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2735D-C6F3-47C2-B794-7D1DB42CC3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D835A-11BA-4B6C-BF67-4C7E30D2AE68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2735D-C6F3-47C2-B794-7D1DB42CC3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1.ppt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23528" y="360466"/>
          <a:ext cx="8064896" cy="6497534"/>
        </p:xfrm>
        <a:graphic>
          <a:graphicData uri="http://schemas.openxmlformats.org/presentationml/2006/ole">
            <p:oleObj spid="_x0000_s1026" name="Презентация" r:id="rId3" imgW="4090576" imgH="3066326" progId="PowerPoint.Show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39552" y="523170"/>
            <a:ext cx="828092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Рекомендации для родителей по развитию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читательского интереса у детей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· Прививайте ребёнку интерес к чтению с раннего детства.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· Покупайте, выбирайте книги яркие по оформлению и интересные по содержанию.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 Систематически читайте ребёнку. Это сформирует у него привычку ежедневного общения с книгой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79512" y="1340768"/>
            <a:ext cx="874846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 Обсуждайте прочитанную детскую книгу среди, членов своей семьи.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· Рассказывайте ребёнку об авторе прочитанной книги.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· Если вы читаете ребёнку книгу, старайтесь прервать чтение на самом увлекательном эпизоде.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· Вспоминая с ребёнком содержание ранее прочитанного, намеренно его искажайте, чтобы проверить, как он запомнил ранее прочитанный текст.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874454"/>
            <a:ext cx="9144000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15025" algn="r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· Рекомендуйте своему ребёнку книги своего детства, делитесь своими детскими впечатлениями от чтения той или  иной книги, сопоставляйте ваши и его впечатления.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15025" algn="r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· Устраивайте дома дискуссии по прочитанным книгам.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15025" algn="r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15025" algn="r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· Покупайте, по возможности, книги полюбившихся ребёнку авторов, оформляйте его личную библиотеку.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15025" algn="r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· Воспитывайте бережное отношение к книге, демонстрируя книжные реликвии своей семьи.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15025" algn="r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664272"/>
            <a:ext cx="9144000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РЕКОМЕНДУЕМЫЙ СПИСОК ЛИТЕРАТУРЫ ДЛЯ ЛЕТНЕГО ЧТЕНИЯ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Легенды и мифы Древней Греции.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Русские народные сказки.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«Волшебное кольцо», «Царевна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Несмеяна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», «Летучий корабль», «Марья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Моревна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», «Иван-царевич и серый волк», «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Финист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– Ясный сокол», «Солнце, Месяц и Ворон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Воронович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», «Сказка о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молодильных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яблоках и живой воде».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659011"/>
            <a:ext cx="8748464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Сказки зарубежных писателей.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Х. К. Андерсен. «Огниво», «Русалочка», «Дикие лебеди».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Ш. Перро. «Синяя Борода».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Классики русской литературы.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А. Пушкин. «Сказка о царе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Салтане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», «Сказка о золотом петушке».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П. Ершов. «Конек-Горбунок».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Стихотворения  А. Пушкина,  М. Лермонтова,  Ф. Тютчева,  А. Фета,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А.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Майкова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 А. Плещеева,  И. Никитина,  И. Сурикова,  А. Блока,  К. Бальмонта.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889248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Современная русская литература.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Стихотворения А.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Барто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С. Михалкова, Б.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Заходера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Ю. Владимирова, В.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Берестова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  И.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Токмаковой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  Р.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Сефа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  З. Александровой,   Г. Сапгира.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A. Гайдар. «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Голубая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чашка», «Горячий камень».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Б. Житков. Рассказы о животных.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И. Акимушкин. «Природа чудесница»,«Кто без крыльев летает».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Э.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Шим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С.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Баруздин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Г.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Скребицкий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 Рассказы.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Н. Носов. Рассказы. «Приключения Незнайки и его друзей».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1012954"/>
            <a:ext cx="882047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B. Драгунский. Рассказы.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C. Прокофьева. «Ученик волшебника».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В. Губарев. «Королевство кривых зеркал».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Л.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Лагин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 «Старик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Хоттабыч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».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Ю. Коваль. «Приключения Васи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Куролесова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», «Чистый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Дор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».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Г. Остер. «Бабушка Удава».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Современная зарубежная литература.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Дж.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Родари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 «Приключения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Джельсомино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».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Р. Киплинг. «Откуда взялись броненосцы», «Слоненок», «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Маугли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».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1605905"/>
            <a:ext cx="9144000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А.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Милн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 «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Винни-Пух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и все-все-все».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А. Линдгрен. «Малыш и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Карлсон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», «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Пеппи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Длинныйчулок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».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Т.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Янссон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 «Приключения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Муми-Тролля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».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Д. Харрис. «Сказки дядюшки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Римуса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».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О.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Пройслер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 «Маленький Водяной».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Д.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Биссет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 «Путешествие дядюшки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Тик-Так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574</Words>
  <Application>Microsoft Office PowerPoint</Application>
  <PresentationFormat>Экран (4:3)</PresentationFormat>
  <Paragraphs>57</Paragraphs>
  <Slides>10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Презентация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Любимка</dc:creator>
  <cp:lastModifiedBy>Любимка</cp:lastModifiedBy>
  <cp:revision>3</cp:revision>
  <dcterms:created xsi:type="dcterms:W3CDTF">2014-05-11T10:22:54Z</dcterms:created>
  <dcterms:modified xsi:type="dcterms:W3CDTF">2014-05-26T11:49:47Z</dcterms:modified>
</cp:coreProperties>
</file>