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8" r:id="rId4"/>
    <p:sldId id="264" r:id="rId5"/>
    <p:sldId id="263" r:id="rId6"/>
    <p:sldId id="269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 autoAdjust="0"/>
    <p:restoredTop sz="86466" autoAdjust="0"/>
  </p:normalViewPr>
  <p:slideViewPr>
    <p:cSldViewPr>
      <p:cViewPr>
        <p:scale>
          <a:sx n="59" d="100"/>
          <a:sy n="59" d="100"/>
        </p:scale>
        <p:origin x="-145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949D-77EB-4598-B8BB-353CAE2B7ED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B433-8E49-4DAA-B782-4B3FA97C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Ачинском районе стартует год литературы &quot; ИА Запад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12 июня 2014 года в целях привлечения внимания общества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 литературе и чтению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Президентом Российской Федерации В.В.Путиным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принят Указ о проведении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2015 году в Российской Федерации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ГОД ЛИТЕРАТУРЫ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Лермонтов как человек - Лермонтов - Картинк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ссворды с ответами по творчеству ю лермонто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ом-музей Лермонтова в Москве отреставрирова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86058"/>
            <a:ext cx="564357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6248" y="428604"/>
            <a:ext cx="5030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 этом доме в Москве родился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Михаил Юрьевич Лермонтов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ть интересно. - Воскресные стихи - Михаил Лермонт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620"/>
            <a:ext cx="54292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рирода в изображении м.ю. лермонтова - рисунки за линолеу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242560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00694" y="0"/>
            <a:ext cx="3781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Имение бабушки Елизаветы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Алексеевны Арсеньевой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 Тарханах Пензенской губернии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ёба в Москве. 1828 год- принят в IV класс Московского унив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езд в Петербург Школа подпрапорщиков - Презентация 13588/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Смерть Поэта&quot; - Презентация 3538/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7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шедший из-под опеки бабушки, уже взрослый, Лермонтов трижды приезжал - Презентация 3458/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а в изображении м.ю. лермонтова - рисунки за линолеум"/>
          <p:cNvPicPr/>
          <p:nvPr/>
        </p:nvPicPr>
        <p:blipFill>
          <a:blip r:embed="rId2"/>
          <a:srcRect t="21138"/>
          <a:stretch>
            <a:fillRect/>
          </a:stretch>
        </p:blipFill>
        <p:spPr bwMode="auto">
          <a:xfrm>
            <a:off x="428596" y="642918"/>
            <a:ext cx="828680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бе, Кавказ суровый царь земли, Я посвящаю снова стих небре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чинение по поэме Лермонтова &quot;Мцыри&quot; - Краткое содержа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78674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-книги-1 - Светлана Михайловна Жучк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370" cy="6858000"/>
          </a:xfrm>
          <a:prstGeom prst="rect">
            <a:avLst/>
          </a:prstGeom>
          <a:noFill/>
        </p:spPr>
      </p:pic>
      <p:pic>
        <p:nvPicPr>
          <p:cNvPr id="3074" name="Picture 2" descr="http://avtoritetnoeradio.ru/imagefly/w600/upload/images/news/2014/11/17/141345873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522276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42852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КОНКУРС ЧТЕЦОВ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КАВКАЗ ПОДО МНОЮ&quot;. Урок географии в 8 классе"/>
          <p:cNvPicPr/>
          <p:nvPr/>
        </p:nvPicPr>
        <p:blipFill>
          <a:blip r:embed="rId2"/>
          <a:srcRect t="20905"/>
          <a:stretch>
            <a:fillRect/>
          </a:stretch>
        </p:blipFill>
        <p:spPr bwMode="auto">
          <a:xfrm>
            <a:off x="714348" y="928670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рмонтов был не только талантливым поэтом, но и одаренным художником - Презентация 3458/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Парус&quot;, &quot;Листок&quot;, &quot;Утёс&quot;, &quot;На севере диком&quot;, &quot;Тучи&quot; - Картинка 3511/5"/>
          <p:cNvPicPr/>
          <p:nvPr/>
        </p:nvPicPr>
        <p:blipFill>
          <a:blip r:embed="rId2"/>
          <a:srcRect b="11250"/>
          <a:stretch>
            <a:fillRect/>
          </a:stretch>
        </p:blipFill>
        <p:spPr bwMode="auto">
          <a:xfrm>
            <a:off x="785786" y="714356"/>
            <a:ext cx="764386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рический герой Лермонтова - это двойник автора - Презентац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71530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тематика лирики лермонто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рмонтов о любви - Лермонтов - Картинки по литератур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7242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ему убили Лермонтова. Где убили Лермонтова. От чего умер Лермонтов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9296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5572140"/>
            <a:ext cx="7258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27 июля 1841 года М.Ю.Лермонтов был убит на дуэли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В Ачинском районе стартует год литературы &quot; ИА Запад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731335" cy="1643074"/>
          </a:xfrm>
          <a:prstGeom prst="ellipse">
            <a:avLst/>
          </a:prstGeom>
          <a:noFill/>
        </p:spPr>
      </p:pic>
      <p:pic>
        <p:nvPicPr>
          <p:cNvPr id="4098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100" name="Picture 4" descr="ГРУСТНЫЙ СТРАННИК - Литсайт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857364"/>
            <a:ext cx="3648075" cy="476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14290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Великий русский поэт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Михаил Юрьевич Лермонтов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родился 15 октября 1814 года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  в Москве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В Ачинском районе стартует год литературы &quot; ИА Запад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731335" cy="1643074"/>
          </a:xfrm>
          <a:prstGeom prst="ellipse">
            <a:avLst/>
          </a:prstGeom>
          <a:noFill/>
        </p:spPr>
      </p:pic>
      <p:pic>
        <p:nvPicPr>
          <p:cNvPr id="4098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2" descr="Выставка. Столыпины. Лермонтов. Тарханы Экскурсии в Тарха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4295775" cy="57054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500042"/>
            <a:ext cx="44291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На портрете неизвестного художника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маленький Лермонтов лет 6-8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 тёмными,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гладко причёсанными волосами, большими тёмными глазами и умным     взглядом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И взрослые гости и мама с бабушкой этому удивлялись и радовались - Презентация 13590/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 Лермонтов больным ребенком, до четырех лет плохо ходил, и бабушка - Картинка 3635/3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В Ачинском районе стартует год литературы &quot; ИА Запад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731335" cy="1643074"/>
          </a:xfrm>
          <a:prstGeom prst="ellipse">
            <a:avLst/>
          </a:prstGeom>
          <a:noFill/>
        </p:spPr>
      </p:pic>
      <p:pic>
        <p:nvPicPr>
          <p:cNvPr id="4098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7410" name="Picture 2" descr="Юрий Петрович Лермонтов (1787-1831) - Презентация 3169/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ез заголов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Трудно гению жить обычной жизнью...,он рано умер А.П.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93</Words>
  <Application>Microsoft Office PowerPoint</Application>
  <PresentationFormat>Экран (4:3)</PresentationFormat>
  <Paragraphs>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UZER</cp:lastModifiedBy>
  <cp:revision>30</cp:revision>
  <dcterms:created xsi:type="dcterms:W3CDTF">2015-01-21T08:14:19Z</dcterms:created>
  <dcterms:modified xsi:type="dcterms:W3CDTF">2015-01-22T05:51:11Z</dcterms:modified>
</cp:coreProperties>
</file>