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1733DE-0202-4F2B-9EC7-C217D5CDC7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549B6B-91A8-4096-9DD7-C5745395DA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A956-A1CB-42F3-B85D-7EDBA0629B72}" type="datetimeFigureOut">
              <a:rPr lang="ru-RU" smtClean="0"/>
              <a:pPr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D4AF-EF03-43D4-9669-5661DBDD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Муниципальное общеобразовательное учреждение </a:t>
            </a:r>
            <a:r>
              <a:rPr lang="ru-RU" dirty="0" err="1" smtClean="0">
                <a:solidFill>
                  <a:srgbClr val="FF0000"/>
                </a:solidFill>
              </a:rPr>
              <a:t>Сужинская</a:t>
            </a:r>
            <a:r>
              <a:rPr lang="ru-RU" dirty="0" smtClean="0">
                <a:solidFill>
                  <a:srgbClr val="FF0000"/>
                </a:solidFill>
              </a:rPr>
              <a:t> средняя общеобразовательная школа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2500330" cy="6858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Чемпионы и призёры республиканских турниров по боксу: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Гармаев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Даши,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Шохонов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Вова,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Елаев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Дима, Кочетов Гоша, Ляхов Алёша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istrator\Рабочий стол\секретарь\Мои документы\фото 2011-2012\Фото и видео съемки 2010-2011\спортсмены школа\спортсмены школа 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42" y="500042"/>
            <a:ext cx="650085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Найданов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Намжил</a:t>
            </a:r>
            <a:r>
              <a:rPr lang="ru-RU" sz="2400" dirty="0" smtClean="0">
                <a:solidFill>
                  <a:srgbClr val="FF0000"/>
                </a:solidFill>
              </a:rPr>
              <a:t> и </a:t>
            </a:r>
            <a:r>
              <a:rPr lang="ru-RU" sz="2400" dirty="0" err="1" smtClean="0">
                <a:solidFill>
                  <a:srgbClr val="FF0000"/>
                </a:solidFill>
              </a:rPr>
              <a:t>Улзытуев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Аюр</a:t>
            </a:r>
            <a:r>
              <a:rPr lang="ru-RU" sz="2400" dirty="0" smtClean="0"/>
              <a:t>, лауреаты Регионального конкурса «</a:t>
            </a:r>
            <a:r>
              <a:rPr lang="ru-RU" sz="2400" dirty="0" err="1" smtClean="0"/>
              <a:t>Серебрянный</a:t>
            </a:r>
            <a:r>
              <a:rPr lang="ru-RU" sz="2400" dirty="0" smtClean="0"/>
              <a:t> лебедь-2011», «</a:t>
            </a:r>
            <a:r>
              <a:rPr lang="ru-RU" sz="2400" dirty="0" err="1" smtClean="0"/>
              <a:t>Наранай</a:t>
            </a:r>
            <a:r>
              <a:rPr lang="ru-RU" sz="2400" dirty="0" smtClean="0"/>
              <a:t> туяа-2011», дипломанты Международного конкурса «</a:t>
            </a:r>
            <a:r>
              <a:rPr lang="ru-RU" sz="2400" dirty="0" err="1" smtClean="0"/>
              <a:t>Мунгэн</a:t>
            </a:r>
            <a:r>
              <a:rPr lang="ru-RU" sz="2400" dirty="0" smtClean="0"/>
              <a:t> сэргэ-2012»</a:t>
            </a:r>
            <a:endParaRPr lang="ru-RU" sz="2400" dirty="0"/>
          </a:p>
        </p:txBody>
      </p:sp>
      <p:pic>
        <p:nvPicPr>
          <p:cNvPr id="13314" name="Picture 2" descr="C:\Documents and Settings\Administrator\Мои документы\школьное Фото11-12\DSC01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5745" y="2996952"/>
            <a:ext cx="4730511" cy="3413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268760"/>
            <a:ext cx="3754190" cy="381642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err="1" smtClean="0"/>
              <a:t>Чагдурова</a:t>
            </a:r>
            <a:r>
              <a:rPr lang="ru-RU" sz="2000" dirty="0" smtClean="0"/>
              <a:t> </a:t>
            </a:r>
            <a:r>
              <a:rPr lang="ru-RU" sz="2000" dirty="0" smtClean="0"/>
              <a:t>Даша, победитель Республиканского конкурса художественного чтения «Чудесный клад Бурятии», победитель районного тура </a:t>
            </a:r>
            <a:r>
              <a:rPr lang="en-US" sz="2000" dirty="0" smtClean="0"/>
              <a:t>I</a:t>
            </a:r>
            <a:r>
              <a:rPr lang="ru-RU" sz="2000" dirty="0" smtClean="0"/>
              <a:t> Всероссийского конкурса художественного слова «Живая классика»</a:t>
            </a:r>
            <a:endParaRPr lang="ru-RU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813692" y="2304022"/>
            <a:ext cx="3888434" cy="268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20113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ston" pitchFamily="66" charset="0"/>
              </a:rPr>
              <a:t>Смотр строя и песни</a:t>
            </a:r>
            <a:endParaRPr lang="ru-RU" sz="2000" b="1" dirty="0">
              <a:solidFill>
                <a:srgbClr val="FF0000"/>
              </a:solidFill>
              <a:latin typeface="Ariston" pitchFamily="66" charset="0"/>
            </a:endParaRPr>
          </a:p>
        </p:txBody>
      </p:sp>
      <p:pic>
        <p:nvPicPr>
          <p:cNvPr id="4102" name="Picture 6" descr="C:\Documents and Settings\Administrator\Рабочий стол\секретарь\Мои документы\фото 2011-2012\Смотр песни и строя\P5022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7" y="1052735"/>
            <a:ext cx="3384377" cy="2538283"/>
          </a:xfrm>
          <a:prstGeom prst="rect">
            <a:avLst/>
          </a:prstGeom>
          <a:noFill/>
        </p:spPr>
      </p:pic>
      <p:pic>
        <p:nvPicPr>
          <p:cNvPr id="4101" name="Picture 5" descr="C:\Documents and Settings\Administrator\Рабочий стол\секретарь\Мои документы\фото 2011-2012\Смотр песни и строя\P50226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3636" y="4293096"/>
            <a:ext cx="315873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Documents and Settings\Administrator\Рабочий стол\секретарь\Мои документы\фото 2011-2012\Смотр песни и строя\P50226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81109" y="2060848"/>
            <a:ext cx="4511171" cy="3383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or\Рабочий стол\секретарь\Мои документы\фото 2011-2012\Фото и видео съемки 2010-2011\день Победы\день Победы 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332656"/>
            <a:ext cx="2880320" cy="265748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istrator\Рабочий стол\секретарь\Мои документы\фото 2011-2012\Фото и видео съемки 2010-2011\день Победы\день Победы 0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08412" y="3284984"/>
            <a:ext cx="3128729" cy="2376264"/>
          </a:xfrm>
          <a:prstGeom prst="rect">
            <a:avLst/>
          </a:prstGeom>
          <a:noFill/>
        </p:spPr>
      </p:pic>
      <p:pic>
        <p:nvPicPr>
          <p:cNvPr id="8196" name="Picture 4" descr="C:\Documents and Settings\Administrator\Рабочий стол\секретарь\Мои документы\фото 2011-2012\Фото и видео съемки 2010-2011\день Победы\день Победы 0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24128" y="3789040"/>
            <a:ext cx="3146070" cy="20570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857232"/>
            <a:ext cx="3175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Концерт, посвящённый Дню </a:t>
            </a:r>
            <a:r>
              <a:rPr lang="ru-RU" sz="1600" i="1" dirty="0" smtClean="0">
                <a:solidFill>
                  <a:srgbClr val="FF0000"/>
                </a:solidFill>
              </a:rPr>
              <a:t>Победы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</a:rPr>
              <a:t>«А зори здесь тихие» (отрывок)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C:\Documents and Settings\Administrator\Мои документы\школьное Фото11-12\DSC008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2379347"/>
            <a:ext cx="4670438" cy="320989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Вокальный ансамбль учителей МОУ Сужинская СОШ</a:t>
            </a:r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tor\Мои документы\школьное Фото11-12\DSC009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6788" y="1700809"/>
            <a:ext cx="5088923" cy="38164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Лауреат Международного конкурс «Юный </a:t>
            </a:r>
            <a:r>
              <a:rPr lang="ru-RU" sz="1800" dirty="0" err="1" smtClean="0"/>
              <a:t>Будамшуу</a:t>
            </a:r>
            <a:r>
              <a:rPr lang="ru-RU" sz="1800" dirty="0" smtClean="0"/>
              <a:t>» </a:t>
            </a:r>
            <a:r>
              <a:rPr lang="ru-RU" sz="1800" dirty="0" err="1" smtClean="0"/>
              <a:t>Найданов</a:t>
            </a:r>
            <a:r>
              <a:rPr lang="ru-RU" sz="1800" dirty="0" smtClean="0"/>
              <a:t> </a:t>
            </a:r>
            <a:r>
              <a:rPr lang="ru-RU" sz="1800" dirty="0" err="1" smtClean="0"/>
              <a:t>Намжил</a:t>
            </a:r>
            <a:endParaRPr lang="ru-RU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Administrator\Мои документы\школьное Фото11-12\DSC013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27784" y="2132477"/>
            <a:ext cx="4860678" cy="324073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Почётный караул</a:t>
            </a:r>
            <a:endParaRPr lang="ru-RU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Мои документы\школьное Фото11-12\DSC008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3" y="1755527"/>
            <a:ext cx="4823924" cy="361768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Сводный хор коллектива МОУ Сужинская СОШ</a:t>
            </a:r>
            <a:br>
              <a:rPr lang="ru-RU" sz="1800" dirty="0" smtClean="0"/>
            </a:br>
            <a:r>
              <a:rPr lang="ru-RU" sz="1800" dirty="0" smtClean="0"/>
              <a:t>Дирижёр - </a:t>
            </a:r>
            <a:r>
              <a:rPr lang="ru-RU" sz="1800" dirty="0" err="1" smtClean="0"/>
              <a:t>Садаева</a:t>
            </a:r>
            <a:r>
              <a:rPr lang="ru-RU" sz="1800" dirty="0" smtClean="0"/>
              <a:t> </a:t>
            </a:r>
            <a:r>
              <a:rPr lang="ru-RU" sz="1800" dirty="0" err="1" smtClean="0"/>
              <a:t>Сэсэг</a:t>
            </a:r>
            <a:r>
              <a:rPr lang="ru-RU" sz="1800" dirty="0" smtClean="0"/>
              <a:t> </a:t>
            </a:r>
            <a:r>
              <a:rPr lang="ru-RU" sz="1800" dirty="0" err="1" smtClean="0"/>
              <a:t>Базаржаповна</a:t>
            </a: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Школа сегодня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8229600" cy="52736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Сегодня </a:t>
            </a:r>
            <a:r>
              <a:rPr lang="ru-RU" dirty="0"/>
              <a:t>школа  - это большой коллектив, включающий  </a:t>
            </a:r>
            <a:r>
              <a:rPr lang="ru-RU" dirty="0" smtClean="0"/>
              <a:t>304</a:t>
            </a:r>
            <a:r>
              <a:rPr lang="ru-RU" dirty="0" smtClean="0"/>
              <a:t> </a:t>
            </a:r>
            <a:r>
              <a:rPr lang="ru-RU" dirty="0"/>
              <a:t>учащихся, </a:t>
            </a:r>
            <a:r>
              <a:rPr lang="ru-RU" dirty="0" smtClean="0"/>
              <a:t>24 педагога </a:t>
            </a:r>
            <a:r>
              <a:rPr lang="ru-RU" dirty="0"/>
              <a:t>и </a:t>
            </a:r>
            <a:r>
              <a:rPr lang="ru-RU" dirty="0" smtClean="0"/>
              <a:t>14 </a:t>
            </a:r>
            <a:r>
              <a:rPr lang="ru-RU" dirty="0" err="1"/>
              <a:t>техработников</a:t>
            </a:r>
            <a:r>
              <a:rPr lang="ru-RU" dirty="0"/>
              <a:t>.</a:t>
            </a:r>
          </a:p>
          <a:p>
            <a:pPr>
              <a:lnSpc>
                <a:spcPct val="90000"/>
              </a:lnSpc>
            </a:pPr>
            <a:r>
              <a:rPr lang="ru-RU" dirty="0"/>
              <a:t>Высшая категория – 7 учителей.</a:t>
            </a:r>
          </a:p>
          <a:p>
            <a:pPr>
              <a:lnSpc>
                <a:spcPct val="90000"/>
              </a:lnSpc>
            </a:pPr>
            <a:r>
              <a:rPr lang="ru-RU" dirty="0"/>
              <a:t>Первая категория – </a:t>
            </a:r>
            <a:r>
              <a:rPr lang="ru-RU" dirty="0" smtClean="0"/>
              <a:t>13 </a:t>
            </a:r>
            <a:r>
              <a:rPr lang="ru-RU" dirty="0"/>
              <a:t>учителей.</a:t>
            </a:r>
          </a:p>
          <a:p>
            <a:pPr>
              <a:lnSpc>
                <a:spcPct val="90000"/>
              </a:lnSpc>
            </a:pPr>
            <a:r>
              <a:rPr lang="ru-RU" dirty="0"/>
              <a:t>Вторая категория – </a:t>
            </a:r>
            <a:r>
              <a:rPr lang="ru-RU" dirty="0" smtClean="0"/>
              <a:t>3 учителя.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dirty="0"/>
              <a:t>Из </a:t>
            </a:r>
            <a:r>
              <a:rPr lang="ru-RU" dirty="0" smtClean="0"/>
              <a:t>24 </a:t>
            </a:r>
            <a:r>
              <a:rPr lang="ru-RU" dirty="0"/>
              <a:t>педагогов – </a:t>
            </a:r>
            <a:r>
              <a:rPr lang="ru-RU" dirty="0" smtClean="0"/>
              <a:t>23 </a:t>
            </a:r>
            <a:r>
              <a:rPr lang="ru-RU" dirty="0"/>
              <a:t>имеют высшее педагогическое образование, что обеспечивает 100 % успеваемость учащихся. 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\Золотая осень агитбригада\SDC104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7842" y="3429000"/>
            <a:ext cx="3747375" cy="2714668"/>
          </a:xfrm>
          <a:prstGeom prst="rect">
            <a:avLst/>
          </a:prstGeom>
          <a:noFill/>
        </p:spPr>
      </p:pic>
      <p:pic>
        <p:nvPicPr>
          <p:cNvPr id="1027" name="Picture 3" descr="F:\фото\Золотая осень агитбригада\SDC105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555488"/>
            <a:ext cx="3572222" cy="25877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/>
              <a:t>III</a:t>
            </a:r>
            <a:r>
              <a:rPr lang="ru-RU" sz="2000" b="1"/>
              <a:t> Международный фестиваль гуннской культуры, учащиеся МОУ Сужинская СОШ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40969" name="Picture 9" descr="SDC152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516528" y="2924943"/>
            <a:ext cx="3438559" cy="2578919"/>
          </a:xfrm>
          <a:noFill/>
          <a:ln/>
        </p:spPr>
      </p:pic>
      <p:pic>
        <p:nvPicPr>
          <p:cNvPr id="40964" name="Picture 4" descr="SDC1529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29218" y="2708919"/>
            <a:ext cx="3830119" cy="338390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Лагерь труда и отдыха</a:t>
            </a:r>
          </a:p>
        </p:txBody>
      </p:sp>
      <p:pic>
        <p:nvPicPr>
          <p:cNvPr id="377859" name="Picture 3" descr="Изображение 0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97137" y="1844824"/>
            <a:ext cx="2926936" cy="1944539"/>
          </a:xfrm>
          <a:noFill/>
          <a:ln/>
        </p:spPr>
      </p:pic>
      <p:pic>
        <p:nvPicPr>
          <p:cNvPr id="377860" name="Picture 4" descr="Изображение 0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5408795" y="1844824"/>
            <a:ext cx="2879674" cy="1944539"/>
          </a:xfrm>
          <a:noFill/>
          <a:ln/>
        </p:spPr>
      </p:pic>
      <p:pic>
        <p:nvPicPr>
          <p:cNvPr id="377861" name="Picture 5" descr="Изображение 0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tretch>
            <a:fillRect/>
          </a:stretch>
        </p:blipFill>
        <p:spPr>
          <a:xfrm>
            <a:off x="1224499" y="4221087"/>
            <a:ext cx="2932964" cy="1909837"/>
          </a:xfrm>
          <a:noFill/>
          <a:ln/>
        </p:spPr>
      </p:pic>
      <p:pic>
        <p:nvPicPr>
          <p:cNvPr id="377862" name="Picture 6" descr="Изображение 0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5368077" y="4149079"/>
            <a:ext cx="2902466" cy="1981845"/>
          </a:xfrm>
          <a:noFill/>
          <a:ln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Ерке Самаева хочет стать студенткой МГИМО.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96954" y="1772816"/>
            <a:ext cx="3275045" cy="2456284"/>
          </a:xfrm>
          <a:noFill/>
          <a:ln/>
        </p:spPr>
      </p:pic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dirty="0">
                <a:latin typeface="Times New Roman" pitchFamily="18" charset="0"/>
              </a:rPr>
              <a:t> 	Финалистка Всероссийского</a:t>
            </a:r>
            <a:r>
              <a:rPr lang="ru-RU" sz="1800" b="1" dirty="0">
                <a:latin typeface="Times New Roman" pitchFamily="18" charset="0"/>
              </a:rPr>
              <a:t> телевизионного  конкурса 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«Умники и умницы»</a:t>
            </a:r>
            <a:br>
              <a:rPr lang="ru-RU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EPКE CAМAEВA – студентка </a:t>
            </a:r>
            <a:r>
              <a:rPr lang="en-US" sz="1800" b="1" dirty="0" smtClean="0">
                <a:latin typeface="Times New Roman" pitchFamily="18" charset="0"/>
              </a:rPr>
              <a:t>IV </a:t>
            </a:r>
            <a:r>
              <a:rPr lang="ru-RU" sz="1800" b="1" dirty="0">
                <a:latin typeface="Times New Roman" pitchFamily="18" charset="0"/>
              </a:rPr>
              <a:t>курса факультета иностранных языков </a:t>
            </a:r>
            <a:r>
              <a:rPr lang="ru-RU" sz="1800" b="1" dirty="0" smtClean="0">
                <a:latin typeface="Times New Roman" pitchFamily="18" charset="0"/>
              </a:rPr>
              <a:t>СПУ</a:t>
            </a:r>
            <a:endParaRPr lang="ru-RU" sz="1800" b="1" dirty="0">
              <a:latin typeface="Times New Roman" pitchFamily="18" charset="0"/>
            </a:endParaRPr>
          </a:p>
        </p:txBody>
      </p:sp>
      <p:pic>
        <p:nvPicPr>
          <p:cNvPr id="30724" name="Picture 4" descr="img0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7356" y="4077072"/>
            <a:ext cx="3825643" cy="2544391"/>
          </a:xfrm>
          <a:prstGeom prst="rect">
            <a:avLst/>
          </a:prstGeom>
          <a:noFill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9600" y="4759325"/>
            <a:ext cx="3043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Monotype Corsiva" pitchFamily="66" charset="0"/>
              </a:rPr>
              <a:t>Перед вылетом в Москву</a:t>
            </a:r>
          </a:p>
          <a:p>
            <a:r>
              <a:rPr lang="ru-RU" sz="2400">
                <a:solidFill>
                  <a:schemeClr val="tx2"/>
                </a:solidFill>
                <a:latin typeface="Monotype Corsiva" pitchFamily="66" charset="0"/>
              </a:rPr>
              <a:t>Апрель 2009 г.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Monotype Corsiva" pitchFamily="66" charset="0"/>
              </a:rPr>
              <a:t/>
            </a:r>
            <a:br>
              <a:rPr lang="ru-RU" sz="3600" dirty="0">
                <a:latin typeface="Monotype Corsiva" pitchFamily="66" charset="0"/>
              </a:rPr>
            </a:br>
            <a:r>
              <a:rPr lang="ru-RU" sz="3200" b="1" dirty="0">
                <a:solidFill>
                  <a:srgbClr val="FF0066"/>
                </a:solidFill>
                <a:latin typeface="Monotype Corsiva" pitchFamily="66" charset="0"/>
              </a:rPr>
              <a:t>Республиканский конкурс </a:t>
            </a:r>
            <a:br>
              <a:rPr lang="ru-RU" sz="3200" b="1" dirty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66"/>
                </a:solidFill>
                <a:latin typeface="Monotype Corsiva" pitchFamily="66" charset="0"/>
              </a:rPr>
              <a:t>«Ученик года -2008»</a:t>
            </a:r>
            <a:r>
              <a:rPr lang="ru-RU" sz="3200" b="1" dirty="0">
                <a:solidFill>
                  <a:srgbClr val="FF0066"/>
                </a:solidFill>
              </a:rPr>
              <a:t> </a:t>
            </a:r>
            <a:br>
              <a:rPr lang="ru-RU" sz="3200" b="1" dirty="0">
                <a:solidFill>
                  <a:srgbClr val="FF0066"/>
                </a:solidFill>
              </a:rPr>
            </a:b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1000" y="51816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Очиров </a:t>
            </a:r>
            <a:r>
              <a:rPr lang="ru-RU" sz="2400" b="1" dirty="0" err="1">
                <a:solidFill>
                  <a:schemeClr val="hlink"/>
                </a:solidFill>
                <a:latin typeface="Monotype Corsiva" pitchFamily="66" charset="0"/>
              </a:rPr>
              <a:t>Солбон</a:t>
            </a:r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 – студент </a:t>
            </a:r>
            <a:r>
              <a:rPr lang="en-US" sz="2400" b="1" dirty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latin typeface="Monotype Corsiva" pitchFamily="66" charset="0"/>
              </a:rPr>
              <a:t>I V </a:t>
            </a:r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курса института нефти и газа Томского Политехнического Университета</a:t>
            </a:r>
            <a:r>
              <a:rPr lang="ru-RU" sz="3200" b="1" dirty="0">
                <a:solidFill>
                  <a:schemeClr val="hlink"/>
                </a:solidFill>
                <a:latin typeface="Monotype Corsiva" pitchFamily="66" charset="0"/>
              </a:rPr>
              <a:t>.</a:t>
            </a:r>
            <a:r>
              <a:rPr lang="ru-RU" sz="4000" dirty="0"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29700" name="Picture 4" descr="Фото 05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3489325"/>
            <a:ext cx="4343400" cy="3254375"/>
          </a:xfrm>
          <a:prstGeom prst="rect">
            <a:avLst/>
          </a:prstGeom>
          <a:noFill/>
        </p:spPr>
      </p:pic>
      <p:pic>
        <p:nvPicPr>
          <p:cNvPr id="29701" name="Picture 5" descr="img0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371600"/>
            <a:ext cx="472440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  <a:t>Республиканский конкурс </a:t>
            </a:r>
            <a:b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  <a:t>«Ученик года -2011»</a:t>
            </a:r>
            <a:b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F:\фото\ФОТО с ДЛВ\P323146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91460" y="2060848"/>
            <a:ext cx="5604876" cy="368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Тугутова Ирина, </a:t>
            </a:r>
            <a:r>
              <a:rPr lang="en-US" sz="3200" b="1" dirty="0" smtClean="0">
                <a:solidFill>
                  <a:srgbClr val="FF0066"/>
                </a:solidFill>
                <a:latin typeface="Monotype Corsiva" pitchFamily="66" charset="0"/>
              </a:rPr>
              <a:t>I </a:t>
            </a:r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место</a:t>
            </a:r>
            <a:b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студентка </a:t>
            </a:r>
            <a:r>
              <a:rPr lang="en-US" sz="3200" b="1" dirty="0" smtClean="0">
                <a:solidFill>
                  <a:srgbClr val="FF0066"/>
                </a:solidFill>
                <a:latin typeface="Monotype Corsiva" pitchFamily="66" charset="0"/>
              </a:rPr>
              <a:t>I</a:t>
            </a:r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 курса Санкт-Петербургского  строительно-архитектурного университета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\ФОТО с ДЛВ\P32314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714488"/>
            <a:ext cx="731520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193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общеобразовательное учреждение Сужинская средняя общеобразовательная школа</vt:lpstr>
      <vt:lpstr>Школа сегодня</vt:lpstr>
      <vt:lpstr>Слайд 3</vt:lpstr>
      <vt:lpstr>III Международный фестиваль гуннской культуры, учащиеся МОУ Сужинская СОШ</vt:lpstr>
      <vt:lpstr>Лагерь труда и отдыха</vt:lpstr>
      <vt:lpstr>Слайд 6</vt:lpstr>
      <vt:lpstr> Республиканский конкурс  «Ученик года -2008»  </vt:lpstr>
      <vt:lpstr>Республиканский конкурс  «Ученик года -2011» </vt:lpstr>
      <vt:lpstr>Тугутова Ирина, I место студентка I курса Санкт-Петербургского  строительно-архитектурного университета</vt:lpstr>
      <vt:lpstr>Чемпионы и призёры республиканских турниров по боксу: Гармаев Даши, Шохонов Вова, Елаев Дима, Кочетов Гоша, Ляхов Алёша</vt:lpstr>
      <vt:lpstr>Найданов Намжил и Улзытуев Аюр, лауреаты Регионального конкурса «Серебрянный лебедь-2011», «Наранай туяа-2011», дипломанты Международного конкурса «Мунгэн сэргэ-2012»</vt:lpstr>
      <vt:lpstr>   Чагдурова Даша, победитель Республиканского конкурса художественного чтения «Чудесный клад Бурятии», победитель районного тура I Всероссийского конкурса художественного слова «Живая классика»</vt:lpstr>
      <vt:lpstr>Смотр строя и песни</vt:lpstr>
      <vt:lpstr>Слайд 14</vt:lpstr>
      <vt:lpstr>Слайд 15</vt:lpstr>
      <vt:lpstr>Вокальный ансамбль учителей МОУ Сужинская СОШ</vt:lpstr>
      <vt:lpstr>Лауреат Международного конкурс «Юный Будамшуу» Найданов Намжил</vt:lpstr>
      <vt:lpstr>Почётный караул</vt:lpstr>
      <vt:lpstr>Сводный хор коллектива МОУ Сужинская СОШ Дирижёр - Садаева Сэсэг Базаржаповна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2009-12-02T22:03:17Z</dcterms:created>
  <dcterms:modified xsi:type="dcterms:W3CDTF">2013-01-24T14:36:07Z</dcterms:modified>
</cp:coreProperties>
</file>