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61" r:id="rId5"/>
    <p:sldId id="263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A09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8101042" cy="267178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00B0F0"/>
                </a:solidFill>
              </a:rPr>
              <a:t>Лекарственные растения – одна из 9 драгоценностей Тувы.</a:t>
            </a:r>
            <a:endParaRPr lang="ru-RU" sz="6000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58" y="4643446"/>
            <a:ext cx="4540162" cy="171451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Авторы проекта – учащиеся </a:t>
            </a:r>
            <a:r>
              <a:rPr lang="ru-RU" b="1" dirty="0" err="1" smtClean="0">
                <a:solidFill>
                  <a:srgbClr val="002060"/>
                </a:solidFill>
              </a:rPr>
              <a:t>Хову-Аксынской</a:t>
            </a:r>
            <a:r>
              <a:rPr lang="ru-RU" b="1" dirty="0" smtClean="0">
                <a:solidFill>
                  <a:srgbClr val="002060"/>
                </a:solidFill>
              </a:rPr>
              <a:t> начальной общеобразовательной школы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Руководитель – </a:t>
            </a:r>
            <a:r>
              <a:rPr lang="ru-RU" b="1" dirty="0" err="1" smtClean="0">
                <a:solidFill>
                  <a:srgbClr val="002060"/>
                </a:solidFill>
              </a:rPr>
              <a:t>Ондар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Долаана</a:t>
            </a:r>
            <a:r>
              <a:rPr lang="ru-RU" b="1" dirty="0" smtClean="0">
                <a:solidFill>
                  <a:srgbClr val="002060"/>
                </a:solidFill>
              </a:rPr>
              <a:t> Алексеевна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Monotype Corsiva" pitchFamily="66" charset="0"/>
              </a:rPr>
              <a:t>Подорожник</a:t>
            </a:r>
            <a:endParaRPr lang="ru-RU" sz="54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066800"/>
            <a:ext cx="4833942" cy="54864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Настой листьев применяется в качестве отхаркивающего средства при различных заболеваниях верхних дыхательных путей.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Сок подорожника применяются при хронических гастритах, язвенной болезни желудка и двенадцатиперстной кишки с нормальной и пониженной секрецией, колитах, энтероколитах.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E:\подорожник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95400"/>
            <a:ext cx="296037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Облепиха </a:t>
            </a:r>
            <a:r>
              <a:rPr lang="ru-RU" b="1" dirty="0" err="1" smtClean="0">
                <a:latin typeface="Monotype Corsiva" pitchFamily="66" charset="0"/>
              </a:rPr>
              <a:t>крушиновидная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990600"/>
            <a:ext cx="4648200" cy="54864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Плоды служат сырьём для получения облепихового масла, выпускаемого медицинской промышленностью. Масло обладает болеутоляющим и противовоспалительным действием. Применяют наружно при ожогах, пролежнях, лучевых поражениях кожи. Масло можно также применять при лечении язвенной болезни желудка.</a:t>
            </a:r>
          </a:p>
          <a:p>
            <a:endParaRPr lang="ru-RU" b="1" dirty="0"/>
          </a:p>
        </p:txBody>
      </p:sp>
      <p:pic>
        <p:nvPicPr>
          <p:cNvPr id="4098" name="Picture 2" descr="C:\Documents and Settings\User\Рабочий стол\облепиха\облепиха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219200"/>
            <a:ext cx="3405188" cy="45861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Monotype Corsiva" pitchFamily="66" charset="0"/>
              </a:rPr>
              <a:t>Одуванчик</a:t>
            </a:r>
            <a:endParaRPr lang="ru-RU" sz="48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86200" y="990600"/>
            <a:ext cx="4800600" cy="54102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180975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Препараты одуванчика возбуждают аппетит, улучшает пищеварение, оказывают желчегонное и лёгкое слабительное действие. В лечебных целях используют настой корней растения.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User\Рабочий стол\Лек.раст\одуванчик\одуванч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3181350" cy="5180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28604"/>
            <a:ext cx="8686800" cy="5651521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У подножья хребта </a:t>
            </a:r>
            <a:r>
              <a:rPr lang="ru-RU" sz="3600" b="1" dirty="0" err="1" smtClean="0"/>
              <a:t>Танды-Уула</a:t>
            </a:r>
            <a:r>
              <a:rPr lang="ru-RU" sz="3600" b="1" dirty="0" smtClean="0"/>
              <a:t> более 100 видов драгоценных лекарственных растений. Мы, подрастающее поколение, должны сохранить и приумножить для будущих поколений драгоценности Тувы.</a:t>
            </a:r>
          </a:p>
          <a:p>
            <a:r>
              <a:rPr lang="ru-RU" sz="3600" b="1" dirty="0" smtClean="0"/>
              <a:t>Применение </a:t>
            </a:r>
            <a:r>
              <a:rPr lang="ru-RU" sz="3600" b="1" dirty="0" err="1" smtClean="0"/>
              <a:t>фиточаев</a:t>
            </a:r>
            <a:r>
              <a:rPr lang="ru-RU" sz="3600" b="1" dirty="0" smtClean="0"/>
              <a:t> в школьных буфетах способствует здоровому образу жизни.</a:t>
            </a:r>
            <a:endParaRPr lang="ru-RU" sz="36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9600" b="1" dirty="0" smtClean="0">
                <a:latin typeface="Mistral" pitchFamily="66" charset="0"/>
              </a:rPr>
              <a:t>Спасибо за внимание!</a:t>
            </a:r>
            <a:endParaRPr lang="ru-RU" sz="9600" b="1" dirty="0">
              <a:latin typeface="Mistral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Наша школа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2050" name="Picture 2" descr="G:\Х-А\Начальная школ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0357" y="1142984"/>
            <a:ext cx="7239051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Х-А\Городок_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357158" y="285728"/>
            <a:ext cx="8501122" cy="634048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Наш таёжный поселок  Хову-Аксы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Х-А\Городок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Цели  и  задачи  проекта: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479426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b="1" dirty="0" smtClean="0">
                <a:solidFill>
                  <a:schemeClr val="bg1"/>
                </a:solidFill>
              </a:rPr>
              <a:t>1) Изучение разнообразия лекарственных растений и их применение . 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bg1"/>
                </a:solidFill>
              </a:rPr>
              <a:t>2) Учет количества лекарственных растений у подножья хребта  </a:t>
            </a:r>
            <a:r>
              <a:rPr lang="ru-RU" b="1" dirty="0" err="1" smtClean="0">
                <a:solidFill>
                  <a:schemeClr val="bg1"/>
                </a:solidFill>
              </a:rPr>
              <a:t>Танды-Уула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Ожидаемые результаты по данному проекту.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 1) Формирование здорового образа жизни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2) Ежегодный сбор и сушка лекарственных растений в аптечные пункты.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 3) Создание электронного пособия   «Лекарственные растения » для населения  Тувы.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62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Monotype Corsiva" pitchFamily="66" charset="0"/>
              </a:rPr>
              <a:t>Брусника</a:t>
            </a:r>
            <a:endParaRPr lang="ru-RU" sz="6000" b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7200" y="914400"/>
            <a:ext cx="4495800" cy="5486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Препараты из листьев брусники применяют при лечении многих заболеваний. Листья и плоды брусники применяют при недостатке в организме витаминов. Морс из ягод брусники хорошо утоляет жажду, поэтому его назначают больным с высокой температурой.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Настои из листьев употребляют в народе при заболеваниях почек, ревматизме, подагре, туберкулезе, от кашля, как вяжущее при заболевании желудка. 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User\Рабочий стол\Брусника\брусни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0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atin typeface="Monotype Corsiva" pitchFamily="66" charset="0"/>
              </a:rPr>
              <a:t>Боярышник</a:t>
            </a:r>
            <a:endParaRPr lang="ru-RU" sz="66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914400"/>
            <a:ext cx="5143536" cy="5443558"/>
          </a:xfrm>
        </p:spPr>
        <p:txBody>
          <a:bodyPr>
            <a:noAutofit/>
          </a:bodyPr>
          <a:lstStyle/>
          <a:p>
            <a:pPr marL="0" indent="355600"/>
            <a:r>
              <a:rPr lang="en-US" sz="2600" b="1" dirty="0" err="1" smtClean="0"/>
              <a:t>Боярышник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широко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распространен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как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плодовое</a:t>
            </a:r>
            <a:r>
              <a:rPr lang="en-US" sz="2600" b="1" dirty="0" smtClean="0"/>
              <a:t>, </a:t>
            </a:r>
            <a:r>
              <a:rPr lang="en-US" sz="2600" b="1" dirty="0" err="1" smtClean="0"/>
              <a:t>лекарственное</a:t>
            </a:r>
            <a:r>
              <a:rPr lang="en-US" sz="2600" b="1" dirty="0" smtClean="0"/>
              <a:t> и </a:t>
            </a:r>
            <a:r>
              <a:rPr lang="en-US" sz="2600" b="1" dirty="0" err="1" smtClean="0"/>
              <a:t>декоративное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растение</a:t>
            </a:r>
            <a:r>
              <a:rPr lang="en-US" sz="2600" b="1" dirty="0" smtClean="0"/>
              <a:t>. </a:t>
            </a:r>
            <a:r>
              <a:rPr lang="en-US" sz="2600" b="1" dirty="0" err="1" smtClean="0"/>
              <a:t>Он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отличается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обильной</a:t>
            </a:r>
            <a:r>
              <a:rPr lang="en-US" sz="2600" b="1" dirty="0" smtClean="0"/>
              <a:t> и </a:t>
            </a:r>
            <a:r>
              <a:rPr lang="en-US" sz="2600" b="1" dirty="0" err="1" smtClean="0"/>
              <a:t>ежегодной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урожайностью</a:t>
            </a:r>
            <a:r>
              <a:rPr lang="en-US" sz="2600" b="1" dirty="0" smtClean="0"/>
              <a:t>, </a:t>
            </a:r>
            <a:r>
              <a:rPr lang="en-US" sz="2600" b="1" dirty="0" err="1" smtClean="0"/>
              <a:t>высокими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вкусовыми</a:t>
            </a:r>
            <a:r>
              <a:rPr lang="en-US" sz="2600" b="1" dirty="0" smtClean="0"/>
              <a:t> и </a:t>
            </a:r>
            <a:r>
              <a:rPr lang="en-US" sz="2600" b="1" dirty="0" err="1" smtClean="0"/>
              <a:t>полезными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качествами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плодов</a:t>
            </a:r>
            <a:r>
              <a:rPr lang="en-US" sz="2600" b="1" dirty="0" smtClean="0"/>
              <a:t>, </a:t>
            </a:r>
            <a:r>
              <a:rPr lang="en-US" sz="2600" b="1" dirty="0" err="1" smtClean="0"/>
              <a:t>разными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сроками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созревания</a:t>
            </a:r>
            <a:r>
              <a:rPr lang="en-US" sz="2600" b="1" dirty="0" smtClean="0"/>
              <a:t>, </a:t>
            </a:r>
            <a:r>
              <a:rPr lang="en-US" sz="2600" b="1" dirty="0" err="1" smtClean="0"/>
              <a:t>зимостойкостью</a:t>
            </a:r>
            <a:r>
              <a:rPr lang="en-US" sz="2600" b="1" dirty="0" smtClean="0"/>
              <a:t> и </a:t>
            </a:r>
            <a:r>
              <a:rPr lang="en-US" sz="2600" b="1" dirty="0" err="1" smtClean="0"/>
              <a:t>засухоустойчивостью</a:t>
            </a:r>
            <a:r>
              <a:rPr lang="en-US" sz="2600" b="1" dirty="0" smtClean="0"/>
              <a:t>, </a:t>
            </a:r>
            <a:r>
              <a:rPr lang="en-US" sz="2600" b="1" dirty="0" err="1" smtClean="0"/>
              <a:t>что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позволяет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разводить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его</a:t>
            </a:r>
            <a:r>
              <a:rPr lang="en-US" sz="2600" b="1" dirty="0" smtClean="0"/>
              <a:t> в </a:t>
            </a:r>
            <a:r>
              <a:rPr lang="en-US" sz="2600" b="1" dirty="0" err="1" smtClean="0"/>
              <a:t>различных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почвенно-климатических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зонах</a:t>
            </a:r>
            <a:r>
              <a:rPr lang="en-US" sz="2600" b="1" dirty="0" smtClean="0"/>
              <a:t>. </a:t>
            </a:r>
            <a:br>
              <a:rPr lang="en-US" sz="2600" b="1" dirty="0" smtClean="0"/>
            </a:br>
            <a:endParaRPr lang="ru-RU" sz="2600" b="1" dirty="0"/>
          </a:p>
        </p:txBody>
      </p:sp>
      <p:pic>
        <p:nvPicPr>
          <p:cNvPr id="3074" name="Picture 2" descr="C:\Documents and Settings\User\Рабочий стол\Лек.раст\boyarishn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14400"/>
            <a:ext cx="3581400" cy="5443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Monotype Corsiva" pitchFamily="66" charset="0"/>
              </a:rPr>
              <a:t>Малина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914400"/>
            <a:ext cx="3962400" cy="52117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b="1" dirty="0" smtClean="0"/>
              <a:t> Эту ягоду ценят не только за вкус и аромат, но и за её удивительные целебные свойства. Малину применяют для сохранения молодости, упругости кожи и ровного цвета лица.</a:t>
            </a:r>
            <a:endParaRPr lang="ru-RU" dirty="0"/>
          </a:p>
        </p:txBody>
      </p:sp>
      <p:pic>
        <p:nvPicPr>
          <p:cNvPr id="1027" name="Picture 3" descr="C:\Documents and Settings\User\Рабочий стол\Малина\mal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914400"/>
            <a:ext cx="3512949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Monotype Corsiva" pitchFamily="66" charset="0"/>
              </a:rPr>
              <a:t>Зверобой</a:t>
            </a:r>
            <a:endParaRPr lang="ru-RU" sz="54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14800" y="1143000"/>
            <a:ext cx="4800600" cy="5334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95250" indent="77788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Зверобой всегда считался чудодейственным растением, излечивающим почти от всех болезней. Для лекарственных целей собирают цветущие верхушки и молодые побеги зверобоя. Высушенное растение заваривают и пьют как чай. Используют зверобой и как красящее вещество – он окрашивает ткани в красный и желтые цвета.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95400"/>
            <a:ext cx="3877056" cy="434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428</Words>
  <PresentationFormat>Экран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Лекарственные растения – одна из 9 драгоценностей Тувы.</vt:lpstr>
      <vt:lpstr>Наша школа</vt:lpstr>
      <vt:lpstr>Наш таёжный поселок  Хову-Аксы</vt:lpstr>
      <vt:lpstr> Цели  и  задачи  проекта:</vt:lpstr>
      <vt:lpstr>Ожидаемые результаты по данному проекту.</vt:lpstr>
      <vt:lpstr>Брусника</vt:lpstr>
      <vt:lpstr>Боярышник</vt:lpstr>
      <vt:lpstr>Малина</vt:lpstr>
      <vt:lpstr>Зверобой</vt:lpstr>
      <vt:lpstr>Подорожник</vt:lpstr>
      <vt:lpstr>Облепиха крушиновидная</vt:lpstr>
      <vt:lpstr>Одуванчик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Лекарственные растения – одна из 9 драгоце</dc:title>
  <dc:creator>Римма</dc:creator>
  <cp:lastModifiedBy>2г класс</cp:lastModifiedBy>
  <cp:revision>12</cp:revision>
  <dcterms:created xsi:type="dcterms:W3CDTF">2010-03-25T16:40:11Z</dcterms:created>
  <dcterms:modified xsi:type="dcterms:W3CDTF">2013-02-05T09:44:21Z</dcterms:modified>
</cp:coreProperties>
</file>