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8" r:id="rId10"/>
    <p:sldId id="269" r:id="rId11"/>
    <p:sldId id="266" r:id="rId12"/>
    <p:sldId id="267" r:id="rId13"/>
    <p:sldId id="282" r:id="rId14"/>
    <p:sldId id="271" r:id="rId15"/>
    <p:sldId id="279" r:id="rId16"/>
    <p:sldId id="280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4660"/>
  </p:normalViewPr>
  <p:slideViewPr>
    <p:cSldViewPr>
      <p:cViewPr varScale="1">
        <p:scale>
          <a:sx n="86" d="100"/>
          <a:sy n="86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E4D631-81FA-44B5-A3C7-C43E5C12B24E}" type="datetimeFigureOut">
              <a:rPr lang="ru-RU" smtClean="0"/>
              <a:pPr/>
              <a:t>06.12.2011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89C547-711B-41BB-8592-22B522501C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Жить здорово – </a:t>
            </a:r>
            <a:r>
              <a:rPr lang="ru-RU" dirty="0" err="1" smtClean="0"/>
              <a:t>здорово</a:t>
            </a:r>
            <a:r>
              <a:rPr lang="ru-RU" dirty="0" smtClean="0"/>
              <a:t> 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714356"/>
            <a:ext cx="7406640" cy="27860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 Black" pitchFamily="34" charset="0"/>
              </a:rPr>
              <a:t>Жить здорово – </a:t>
            </a:r>
            <a:r>
              <a:rPr lang="ru-RU" sz="1800" b="1" dirty="0" err="1" smtClean="0">
                <a:solidFill>
                  <a:srgbClr val="C00000"/>
                </a:solidFill>
                <a:latin typeface="Arial Black" pitchFamily="34" charset="0"/>
              </a:rPr>
              <a:t>здорово</a:t>
            </a:r>
            <a:r>
              <a:rPr lang="ru-RU" sz="1800" b="1" dirty="0" smtClean="0">
                <a:solidFill>
                  <a:srgbClr val="C00000"/>
                </a:solidFill>
                <a:latin typeface="Arial Black" pitchFamily="34" charset="0"/>
              </a:rPr>
              <a:t>?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 Black" pitchFamily="34" charset="0"/>
              </a:rPr>
              <a:t> Игра </a:t>
            </a:r>
            <a:r>
              <a:rPr lang="ru-RU" sz="1800" b="1" dirty="0" smtClean="0">
                <a:solidFill>
                  <a:srgbClr val="C00000"/>
                </a:solidFill>
                <a:latin typeface="Arial Black" pitchFamily="34" charset="0"/>
              </a:rPr>
              <a:t>– КВН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 Black" pitchFamily="34" charset="0"/>
              </a:rPr>
              <a:t>3 класс</a:t>
            </a:r>
            <a:endParaRPr lang="ru-RU" sz="18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9256" y="3571876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Классный руководитель</a:t>
            </a:r>
          </a:p>
          <a:p>
            <a:pPr marL="342900" indent="-342900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Быкова Галина Ивановна</a:t>
            </a:r>
          </a:p>
          <a:p>
            <a:pPr marL="342900" indent="-342900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МКОУ СОШ с. Сорвижи</a:t>
            </a:r>
          </a:p>
          <a:p>
            <a:pPr marL="342900" indent="-342900">
              <a:defRPr/>
            </a:pP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Арбажского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района</a:t>
            </a:r>
          </a:p>
          <a:p>
            <a:pPr marL="342900" indent="-342900"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Кировской области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Рисунок 4" descr="000803_1055_6420_vnv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64478" y="2850372"/>
            <a:ext cx="3500463" cy="3943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6994044" cy="278608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Без неё на кухне пусто,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В щи добавим мы  …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на грядке вырос молодец-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Зелёный длинный    …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Какой общий витамин присутствует в этих продуктах?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642918"/>
            <a:ext cx="174942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85918" y="4000504"/>
            <a:ext cx="6286544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Витамин С. Он закаливает организм, помогает бороться с микробами.</a:t>
            </a:r>
            <a:endParaRPr lang="ru-RU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Режим дня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0562" y="2285992"/>
            <a:ext cx="4357718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Составить режим дня без указания времени.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47825402.gif"/>
          <p:cNvPicPr>
            <a:picLocks noChangeAspect="1"/>
          </p:cNvPicPr>
          <p:nvPr/>
        </p:nvPicPr>
        <p:blipFill>
          <a:blip r:embed="rId2" cstate="print"/>
          <a:srcRect b="12057"/>
          <a:stretch>
            <a:fillRect/>
          </a:stretch>
        </p:blipFill>
        <p:spPr>
          <a:xfrm>
            <a:off x="1000100" y="1643050"/>
            <a:ext cx="3357586" cy="3786214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prstTxWarp prst="textDeflateBottom">
              <a:avLst/>
            </a:prstTxWarp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Вредные привычки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1857364"/>
            <a:ext cx="6786610" cy="25545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Какие вредные привычки мешают человеку стать здоровым и прожить до 100 лет?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725920"/>
          </a:xfrm>
          <a:solidFill>
            <a:schemeClr val="bg2"/>
          </a:solidFill>
        </p:spPr>
        <p:txBody>
          <a:bodyPr>
            <a:prstTxWarp prst="textTriangleInverted">
              <a:avLst/>
            </a:prstTxWarp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Подумай-ка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3286124"/>
            <a:ext cx="5000660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Почему английские моряки самые стройные?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000803_1055_5842_vnv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000372"/>
            <a:ext cx="1738312" cy="284638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6851168" cy="988716"/>
          </a:xfrm>
          <a:solidFill>
            <a:schemeClr val="bg2"/>
          </a:solidFill>
        </p:spPr>
        <p:txBody>
          <a:bodyPr>
            <a:prstTxWarp prst="textTriangle">
              <a:avLst>
                <a:gd name="adj" fmla="val 82633"/>
              </a:avLst>
            </a:prstTxWarp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закаливание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2636912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Чтоб везде нам успевать,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Улыбаться не чихать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Надо помнить, что здоровье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Надо с детства укреплять!</a:t>
            </a:r>
          </a:p>
        </p:txBody>
      </p:sp>
      <p:pic>
        <p:nvPicPr>
          <p:cNvPr id="5" name="Рисунок 4" descr="TN00411_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140968"/>
            <a:ext cx="2469861" cy="2886075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857232"/>
            <a:ext cx="4500594" cy="501675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Чтоб ты не был хилым, вялым,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Не лежал под одеялом,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Не хворал и был в порядке,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Делай каждый день зарядку!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Позабудь про телевизор,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err="1" smtClean="0">
                <a:solidFill>
                  <a:srgbClr val="002060"/>
                </a:solidFill>
              </a:rPr>
              <a:t>Mapш,нa</a:t>
            </a:r>
            <a:r>
              <a:rPr lang="ru-RU" sz="2000" b="1" dirty="0" smtClean="0">
                <a:solidFill>
                  <a:srgbClr val="002060"/>
                </a:solidFill>
              </a:rPr>
              <a:t> улицу гулять -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Ведь полезней для здоровья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Свежим воздухом дышать.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Нет плохому настроенью!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Не грусти, не хнычь, не плачь!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Пусть тебе всегда помогут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Лыжи, прыгалки и мяч!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Хоть не станешь ты спортсменом,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Это право не беда –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Здоровый дух в здоровом теле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002060"/>
                </a:solidFill>
              </a:rPr>
              <a:t>Пусть присутствует всегда!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000803_1055_6420_vnvv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296038" y="2065002"/>
            <a:ext cx="2222886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571504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Выберите слова для характеристики здорового человека: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красивый		 румяный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сутулый			толстый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сильный		крепкий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ловкий			неуклюжий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стройный		бледный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1340768"/>
            <a:ext cx="44644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Друзья!  Нам прощаться настала пора.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Уносится ветром листва со двора</a:t>
            </a:r>
            <a:r>
              <a:rPr lang="ru-RU" sz="2000" b="1" dirty="0" smtClean="0">
                <a:solidFill>
                  <a:srgbClr val="002060"/>
                </a:solidFill>
              </a:rPr>
              <a:t>!</a:t>
            </a:r>
          </a:p>
          <a:p>
            <a:pPr lvl="0"/>
            <a:r>
              <a:rPr lang="ru-RU" sz="2000" b="1" dirty="0" smtClean="0">
                <a:solidFill>
                  <a:srgbClr val="002060"/>
                </a:solidFill>
              </a:rPr>
              <a:t>Дожди зачастили, и скоро зима. 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Но чтоб не случилось, всегда человек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Здоровья желает  </a:t>
            </a:r>
            <a:r>
              <a:rPr lang="ru-RU" sz="2000" b="1" dirty="0" smtClean="0">
                <a:solidFill>
                  <a:srgbClr val="002060"/>
                </a:solidFill>
              </a:rPr>
              <a:t>другому навек!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Мы «здравствуйте» все напоследок кричим,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Здоровье своё все храним</a:t>
            </a:r>
            <a:r>
              <a:rPr lang="ru-RU" sz="2000" b="1" dirty="0" smtClean="0">
                <a:solidFill>
                  <a:srgbClr val="002060"/>
                </a:solidFill>
              </a:rPr>
              <a:t>!</a:t>
            </a:r>
          </a:p>
          <a:p>
            <a:pPr lvl="0"/>
            <a:endParaRPr lang="ru-RU" sz="2000" b="1" dirty="0" smtClean="0">
              <a:solidFill>
                <a:srgbClr val="002060"/>
              </a:solidFill>
            </a:endParaRPr>
          </a:p>
          <a:p>
            <a:pPr lvl="0"/>
            <a:endParaRPr lang="ru-RU" sz="2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85794"/>
            <a:ext cx="7498080" cy="53795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Цель</a:t>
            </a:r>
            <a:r>
              <a:rPr lang="ru-RU" b="1" dirty="0" smtClean="0">
                <a:solidFill>
                  <a:srgbClr val="002060"/>
                </a:solidFill>
              </a:rPr>
              <a:t>: знакомство с новыми правилами по здоровью; воспитание  здорового образа жизни;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развитие коммуникативных качеств, внимания, мышления.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 делится на 2 группы, придумывают название  команды.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071546"/>
            <a:ext cx="7498080" cy="3929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prstTxWarp prst="textCanDown">
              <a:avLst/>
            </a:prstTxWarp>
            <a:normAutofit/>
          </a:bodyPr>
          <a:lstStyle/>
          <a:p>
            <a:pPr algn="ctr"/>
            <a:r>
              <a:rPr lang="ru-RU" dirty="0" smtClean="0">
                <a:ln w="28575"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Конкурс: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>
                  <a:solidFill>
                    <a:srgbClr val="7030A0"/>
                  </a:solidFill>
                </a:ln>
                <a:solidFill>
                  <a:schemeClr val="accent4"/>
                </a:solidFill>
              </a:rPr>
              <a:t>собери пословицу о здоровье</a:t>
            </a:r>
            <a:endParaRPr lang="ru-RU" dirty="0">
              <a:ln>
                <a:solidFill>
                  <a:srgbClr val="7030A0"/>
                </a:solidFill>
              </a:ln>
              <a:solidFill>
                <a:schemeClr val="accent4"/>
              </a:solidFill>
            </a:endParaRPr>
          </a:p>
        </p:txBody>
      </p:sp>
      <p:pic>
        <p:nvPicPr>
          <p:cNvPr id="3" name="Picture 9" descr="000803_1069_5353_vnv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2852"/>
            <a:ext cx="2643187" cy="278923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14356"/>
            <a:ext cx="6429420" cy="1143000"/>
          </a:xfrm>
          <a:solidFill>
            <a:schemeClr val="bg2"/>
          </a:solidFill>
        </p:spPr>
        <p:txBody>
          <a:bodyPr>
            <a:prstTxWarp prst="textCurveUp">
              <a:avLst/>
            </a:prstTxWarp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Гигиена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2285992"/>
            <a:ext cx="6858048" cy="3539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Назовите имя богини Здоровья  (дочь греческого мифологического бога врачевания  Эскулапа):</a:t>
            </a:r>
          </a:p>
          <a:p>
            <a:endParaRPr lang="ru-RU" sz="3200" b="1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Анна</a:t>
            </a:r>
          </a:p>
          <a:p>
            <a:pPr marL="342900" indent="-342900">
              <a:buAutoNum type="arabicPeriod"/>
            </a:pPr>
            <a:r>
              <a:rPr lang="ru-RU" sz="3200" b="1" dirty="0" smtClean="0">
                <a:solidFill>
                  <a:srgbClr val="002060"/>
                </a:solidFill>
              </a:rPr>
              <a:t>Клеопатра</a:t>
            </a:r>
          </a:p>
          <a:p>
            <a:pPr marL="342900" indent="-342900">
              <a:buAutoNum type="arabicPeriod"/>
            </a:pPr>
            <a:r>
              <a:rPr lang="ru-RU" sz="3200" b="1" dirty="0" err="1" smtClean="0">
                <a:solidFill>
                  <a:srgbClr val="002060"/>
                </a:solidFill>
              </a:rPr>
              <a:t>Гигия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278608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-Что такое гигиена?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  -Ребята, вставая утром, что  делаем?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-Чем мы умываемся?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3929066"/>
            <a:ext cx="6357982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Вода снимает усталость и придаёт силы.</a:t>
            </a:r>
            <a:endParaRPr lang="ru-RU" sz="4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22598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Конкурс: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</a:rPr>
              <a:t>составить правила ухода за зубами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" name="Рисунок 2" descr="зуб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428868"/>
            <a:ext cx="6072230" cy="371477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6565416" cy="6215106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002060"/>
                </a:solidFill>
              </a:rPr>
              <a:t>Как поел почисти зубки.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Делай так 2 раза в сутки.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Предпочти конфетам фрукты-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Очень важные продукты.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Чтобы зуб не беспокоил,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Помни правило такое: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К стоматологу идём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В год  два раза на приём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И тогда улыбки свет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Сохранишь на много лет!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6833bgr_en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3357562"/>
            <a:ext cx="2285984" cy="297655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prstTxWarp prst="textDeflate">
              <a:avLst/>
            </a:prstTxWarp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Правильное питание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1785926"/>
            <a:ext cx="7572428" cy="44627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400" b="1" u="sng" dirty="0" smtClean="0">
                <a:solidFill>
                  <a:srgbClr val="0070C0"/>
                </a:solidFill>
              </a:rPr>
              <a:t>Конкурс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распределите в две группы  «Полезные продукты» и «Вредные продукты»:</a:t>
            </a:r>
          </a:p>
          <a:p>
            <a:r>
              <a:rPr lang="ru-RU" sz="4400" b="1" i="1" dirty="0" smtClean="0">
                <a:solidFill>
                  <a:srgbClr val="002060"/>
                </a:solidFill>
              </a:rPr>
              <a:t>яблоки, пепси – кола, геркулес., фанта, чипсы, кефир, капуста,  морковь.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571480"/>
            <a:ext cx="6500858" cy="642942"/>
          </a:xfrm>
          <a:solidFill>
            <a:schemeClr val="bg2"/>
          </a:solidFill>
        </p:spPr>
        <p:txBody>
          <a:bodyPr>
            <a:prstTxWarp prst="textStop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Витамины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71670" y="1500174"/>
            <a:ext cx="5357850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002060"/>
                </a:solidFill>
              </a:rPr>
              <a:t>Игра «Доскажи словечко»</a:t>
            </a:r>
            <a:endParaRPr lang="ru-RU" sz="3200" b="1" u="sng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2285992"/>
            <a:ext cx="7286676" cy="34163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От нас коровки далеко,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А близко – в пачке …</a:t>
            </a:r>
            <a:endParaRPr lang="ru-RU" sz="2400" b="1" i="1" dirty="0" smtClean="0">
              <a:solidFill>
                <a:srgbClr val="C00000"/>
              </a:solidFill>
            </a:endParaRPr>
          </a:p>
          <a:p>
            <a:endParaRPr lang="ru-RU" sz="2400" i="1" dirty="0" smtClean="0"/>
          </a:p>
          <a:p>
            <a:r>
              <a:rPr lang="ru-RU" sz="2400" b="1" dirty="0" smtClean="0">
                <a:solidFill>
                  <a:srgbClr val="002060"/>
                </a:solidFill>
              </a:rPr>
              <a:t>Красна я девица сидит в темнице,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А коса на улице…</a:t>
            </a:r>
            <a:endParaRPr lang="ru-RU" sz="2400" b="1" i="1" dirty="0" smtClean="0">
              <a:solidFill>
                <a:srgbClr val="C00000"/>
              </a:solidFill>
            </a:endParaRPr>
          </a:p>
          <a:p>
            <a:endParaRPr lang="ru-RU" sz="2400" i="1" dirty="0" smtClean="0"/>
          </a:p>
          <a:p>
            <a:r>
              <a:rPr lang="ru-RU" sz="2400" b="1" dirty="0" smtClean="0">
                <a:solidFill>
                  <a:srgbClr val="002060"/>
                </a:solidFill>
              </a:rPr>
              <a:t>Какой общий витамин присутствует в этих продуктах?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143116"/>
            <a:ext cx="174942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5929330"/>
            <a:ext cx="74295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Витамин А – витамин роста, улучшающий зрение.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268</TotalTime>
  <Words>228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Жить здорово – здорово !</vt:lpstr>
      <vt:lpstr>Цель: знакомство с новыми правилами по здоровью; воспитание  здорового образа жизни; развитие коммуникативных качеств, внимания, мышления.  Класс делится на 2 группы, придумывают название  команды.  </vt:lpstr>
      <vt:lpstr>Конкурс:  собери пословицу о здоровье</vt:lpstr>
      <vt:lpstr>Гигиена</vt:lpstr>
      <vt:lpstr> -Что такое гигиена?   -Ребята, вставая утром, что  делаем? -Чем мы умываемся?  </vt:lpstr>
      <vt:lpstr>Конкурс: составить правила ухода за зубами</vt:lpstr>
      <vt:lpstr>  Как поел почисти зубки. Делай так 2 раза в сутки. Предпочти конфетам фрукты- Очень важные продукты. Чтобы зуб не беспокоил, Помни правило такое: К стоматологу идём В год  два раза на приём И тогда улыбки свет Сохранишь на много лет!   </vt:lpstr>
      <vt:lpstr>Правильное питание</vt:lpstr>
      <vt:lpstr>Витамины</vt:lpstr>
      <vt:lpstr>   Без неё на кухне пусто, В щи добавим мы  …  на грядке вырос молодец- Зелёный длинный    …  Какой общий витамин присутствует в этих продуктах?    </vt:lpstr>
      <vt:lpstr>Режим дня</vt:lpstr>
      <vt:lpstr>Вредные привычки</vt:lpstr>
      <vt:lpstr>Подумай-ка</vt:lpstr>
      <vt:lpstr>закаливание</vt:lpstr>
      <vt:lpstr>Слайд 15</vt:lpstr>
      <vt:lpstr>  Выберите слова для характеристики здорового человека: красивый   румяный  сутулый   толстый сильный  крепкий ловкий   неуклюжий стройный  бледный  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Жить здорово – здорово !</dc:title>
  <dc:creator>Галина</dc:creator>
  <cp:lastModifiedBy>Admin</cp:lastModifiedBy>
  <cp:revision>45</cp:revision>
  <dcterms:created xsi:type="dcterms:W3CDTF">2010-11-28T06:58:47Z</dcterms:created>
  <dcterms:modified xsi:type="dcterms:W3CDTF">2011-12-06T11:44:14Z</dcterms:modified>
</cp:coreProperties>
</file>