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88" r:id="rId3"/>
    <p:sldId id="299" r:id="rId4"/>
    <p:sldId id="287" r:id="rId5"/>
    <p:sldId id="285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80EBC-E1D3-4449-B2C0-18E574A23E93}" type="datetimeFigureOut">
              <a:rPr lang="ru-RU"/>
              <a:pPr>
                <a:defRPr/>
              </a:pPr>
              <a:t>20.08.2012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93767-13C3-4296-88E7-08EB07F5D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225BA-E251-4C72-BD29-C0280E8BE099}" type="datetimeFigureOut">
              <a:rPr lang="ru-RU"/>
              <a:pPr>
                <a:defRPr/>
              </a:pPr>
              <a:t>20.08.2012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DEF56-92FE-4775-8E57-BDE2EE972C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F4BB4-188C-4648-80DC-F7FA27B1D991}" type="datetimeFigureOut">
              <a:rPr lang="ru-RU"/>
              <a:pPr>
                <a:defRPr/>
              </a:pPr>
              <a:t>20.08.2012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62784-0A22-494F-B705-2A0084EBDF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2C662-305D-4041-94B0-C1C0A932578A}" type="datetimeFigureOut">
              <a:rPr lang="ru-RU"/>
              <a:pPr>
                <a:defRPr/>
              </a:pPr>
              <a:t>20.08.2012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4D6C5-CD49-44CB-8285-4AFEA1BE92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B08DD-6224-42E4-88A8-D00E12BB0D58}" type="datetimeFigureOut">
              <a:rPr lang="ru-RU"/>
              <a:pPr>
                <a:defRPr/>
              </a:pPr>
              <a:t>20.08.2012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4E6D4-32D0-4E1E-B33A-6A0D4F73C7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422C5-F3E3-4BF5-A321-7C275CA71043}" type="datetimeFigureOut">
              <a:rPr lang="ru-RU"/>
              <a:pPr>
                <a:defRPr/>
              </a:pPr>
              <a:t>20.08.2012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8EF0D-4F2F-4902-A99F-A2383B2463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BFE1A-8DA5-4B5C-A036-811332640B5C}" type="datetimeFigureOut">
              <a:rPr lang="ru-RU"/>
              <a:pPr>
                <a:defRPr/>
              </a:pPr>
              <a:t>20.08.2012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E5E40-8358-4C4B-BA0D-E84157AFCB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31700-6DA2-49CC-B0C7-DBCB6347696B}" type="datetimeFigureOut">
              <a:rPr lang="ru-RU"/>
              <a:pPr>
                <a:defRPr/>
              </a:pPr>
              <a:t>20.08.2012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F54B3-DC38-48D9-BC0C-70FF2A25D3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DB3CB-2DD1-4EF4-8DAD-AFDDC3076F0A}" type="datetimeFigureOut">
              <a:rPr lang="ru-RU"/>
              <a:pPr>
                <a:defRPr/>
              </a:pPr>
              <a:t>20.08.2012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545A8-B15B-4F80-8A05-6B90F2BFB1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BF898-3764-44B1-9CA4-DCEF0AEE9B5F}" type="datetimeFigureOut">
              <a:rPr lang="ru-RU"/>
              <a:pPr>
                <a:defRPr/>
              </a:pPr>
              <a:t>20.08.2012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8DCA8-DECE-4874-A8BE-EFA7663C2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37FC9-A2A9-4F11-B758-3B9AE1FF831D}" type="datetimeFigureOut">
              <a:rPr lang="ru-RU"/>
              <a:pPr>
                <a:defRPr/>
              </a:pPr>
              <a:t>20.08.2012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B9332-5983-4DE6-9F08-6204FDBD9F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6EF8FC-6E2F-414C-92F1-03ADB6661D3E}" type="datetimeFigureOut">
              <a:rPr lang="ru-RU"/>
              <a:pPr>
                <a:defRPr/>
              </a:pPr>
              <a:t>20.08.2012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1A7086-7606-41E2-BC12-35AE9CC7DD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596063"/>
            <a:ext cx="1638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Documents%20and%20Settings\Sea\&#1056;&#1072;&#1073;&#1086;&#1095;&#1080;&#1081;%20&#1089;&#1090;&#1086;&#1083;\&#1055;&#1086;&#1084;&#1085;&#1080;&#1084;,%20&#1075;&#1086;&#1088;&#1076;&#1080;&#1084;&#1089;&#1103;,&#1085;&#1072;&#1089;&#1083;&#1077;&#1076;&#1091;&#1077;&#1084;\&#1076;&#1086;&#1088;&#1086;&#1075;&#1072;%20&#1076;&#1086;&#1073;&#1088;&#1072;.mp3" TargetMode="Externa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18" Type="http://schemas.openxmlformats.org/officeDocument/2006/relationships/image" Target="../media/image29.gif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17" Type="http://schemas.openxmlformats.org/officeDocument/2006/relationships/image" Target="../media/image28.jpeg"/><Relationship Id="rId2" Type="http://schemas.openxmlformats.org/officeDocument/2006/relationships/image" Target="../media/image13.tiff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Sea\&#1056;&#1072;&#1073;&#1086;&#1095;&#1080;&#1081;%20&#1089;&#1090;&#1086;&#1083;\&#1055;&#1086;&#1084;&#1085;&#1080;&#1084;,%20&#1075;&#1086;&#1088;&#1076;&#1080;&#1084;&#1089;&#1103;,&#1085;&#1072;&#1089;&#1083;&#1077;&#1076;&#1091;&#1077;&#1084;\&#1046;&#1077;&#1084;&#1095;&#1091;&#1078;&#1080;&#1085;&#1072;%20&#1056;&#1054;&#1057;&#1057;&#1048;&#1048;-&#1050;&#1059;&#1041;&#1040;&#1053;&#1068;.wma" TargetMode="External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5357826"/>
            <a:ext cx="5857884" cy="114300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НАШИ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ДОСТИЖЕНИЯ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DSC00197.JPG"/>
          <p:cNvPicPr>
            <a:picLocks noGrp="1" noChangeAspect="1"/>
          </p:cNvPicPr>
          <p:nvPr>
            <p:ph sz="quarter" idx="2"/>
          </p:nvPr>
        </p:nvPicPr>
        <p:blipFill>
          <a:blip r:embed="rId3" cstate="screen"/>
          <a:stretch>
            <a:fillRect/>
          </a:stretch>
        </p:blipFill>
        <p:spPr>
          <a:xfrm>
            <a:off x="3500430" y="214290"/>
            <a:ext cx="3357586" cy="2643206"/>
          </a:xfrm>
          <a:prstGeom prst="rect">
            <a:avLst/>
          </a:prstGeom>
        </p:spPr>
      </p:pic>
      <p:pic>
        <p:nvPicPr>
          <p:cNvPr id="9" name="Рисунок 8" descr="DSC0144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072316" y="0"/>
            <a:ext cx="2071684" cy="2762245"/>
          </a:xfrm>
          <a:prstGeom prst="rect">
            <a:avLst/>
          </a:prstGeom>
        </p:spPr>
      </p:pic>
      <p:pic>
        <p:nvPicPr>
          <p:cNvPr id="11" name="Рисунок 10" descr="E:\рабочая\3 класс\Фото\3 класс фото октябрь\DSC02625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8596" y="2143116"/>
            <a:ext cx="278608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:\DCIM\101MSDCF\DSC03688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929190" y="3000372"/>
            <a:ext cx="2085975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C:\Documents and Settings\Sea\Рабочий стол\101MSDCF\DSC0407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214678" y="2571744"/>
            <a:ext cx="1657356" cy="2500330"/>
          </a:xfrm>
          <a:prstGeom prst="rect">
            <a:avLst/>
          </a:prstGeom>
          <a:noFill/>
        </p:spPr>
      </p:pic>
      <p:pic>
        <p:nvPicPr>
          <p:cNvPr id="21" name="Рисунок 20" descr="E:\рабочая\2 класс\1 четверть\наша гордость\DSC00200.JPG"/>
          <p:cNvPicPr/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143768" y="2714620"/>
            <a:ext cx="176212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DSC01482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357158" y="4357670"/>
            <a:ext cx="1785950" cy="2500330"/>
          </a:xfrm>
          <a:prstGeom prst="rect">
            <a:avLst/>
          </a:prstGeom>
        </p:spPr>
      </p:pic>
      <p:pic>
        <p:nvPicPr>
          <p:cNvPr id="23" name="Рисунок 22" descr="DSC01459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785786" y="285728"/>
            <a:ext cx="2476485" cy="1857364"/>
          </a:xfrm>
          <a:prstGeom prst="rect">
            <a:avLst/>
          </a:prstGeom>
        </p:spPr>
      </p:pic>
      <p:pic>
        <p:nvPicPr>
          <p:cNvPr id="13" name="дорога добр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 flipV="1">
            <a:off x="4357686" y="5357826"/>
            <a:ext cx="500066" cy="500066"/>
          </a:xfrm>
          <a:prstGeom prst="rect">
            <a:avLst/>
          </a:prstGeom>
        </p:spPr>
      </p:pic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1">
                <p:cTn id="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Неоднократные призёры всероссийских игровых конкурсов на уровне России, региона, района и школы,</a:t>
            </a:r>
          </a:p>
          <a:p>
            <a:r>
              <a:rPr lang="ru-RU" sz="2400" b="1" dirty="0" smtClean="0"/>
              <a:t>Участники и призёры научно- практических конференций,</a:t>
            </a:r>
          </a:p>
          <a:p>
            <a:r>
              <a:rPr lang="ru-RU" sz="2400" b="1" dirty="0" smtClean="0"/>
              <a:t>Участники районных смотров самодеятельности и районных мероприятий,</a:t>
            </a:r>
          </a:p>
          <a:p>
            <a:r>
              <a:rPr lang="ru-RU" sz="2400" b="1" dirty="0" smtClean="0"/>
              <a:t>Победители творческих конкурсов.</a:t>
            </a:r>
          </a:p>
          <a:p>
            <a:r>
              <a:rPr lang="ru-RU" sz="2400" b="1" dirty="0" smtClean="0"/>
              <a:t>Победители спортивных соревнований.</a:t>
            </a:r>
          </a:p>
          <a:p>
            <a:r>
              <a:rPr lang="ru-RU" sz="2400" b="1" dirty="0" smtClean="0"/>
              <a:t>Призёр края по шахматам.</a:t>
            </a:r>
          </a:p>
          <a:p>
            <a:r>
              <a:rPr lang="ru-RU" sz="2400" b="1" dirty="0" smtClean="0"/>
              <a:t>Победитель викторины </a:t>
            </a:r>
          </a:p>
          <a:p>
            <a:pPr>
              <a:buNone/>
            </a:pPr>
            <a:r>
              <a:rPr lang="ru-RU" sz="2400" b="1" dirty="0" smtClean="0"/>
              <a:t>      по </a:t>
            </a:r>
            <a:r>
              <a:rPr lang="ru-RU" sz="2400" b="1" dirty="0" err="1" smtClean="0"/>
              <a:t>кубановедению</a:t>
            </a:r>
            <a:r>
              <a:rPr lang="ru-RU" sz="2400" b="1" dirty="0" smtClean="0"/>
              <a:t>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НАШИ ДОСТИЖЕНИЯ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Picture 12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86512" y="3929066"/>
            <a:ext cx="100013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72396" y="4071942"/>
            <a:ext cx="117672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НАШИ ДОСТИЖЕНИЯ</a:t>
            </a:r>
            <a:endParaRPr lang="ru-RU" dirty="0"/>
          </a:p>
        </p:txBody>
      </p:sp>
      <p:pic>
        <p:nvPicPr>
          <p:cNvPr id="6" name="Рисунок 5" descr="олд0005.t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071934" y="2143116"/>
            <a:ext cx="1295999" cy="1841634"/>
          </a:xfrm>
          <a:prstGeom prst="rect">
            <a:avLst/>
          </a:prstGeom>
        </p:spPr>
      </p:pic>
      <p:pic>
        <p:nvPicPr>
          <p:cNvPr id="7" name="Picture 4" descr="E:\рабочая\Портфолио\сертифмкаты люды\Старт2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3786182" y="4857760"/>
            <a:ext cx="1214446" cy="1643074"/>
          </a:xfrm>
          <a:prstGeom prst="rect">
            <a:avLst/>
          </a:prstGeom>
          <a:noFill/>
        </p:spPr>
      </p:pic>
      <p:pic>
        <p:nvPicPr>
          <p:cNvPr id="8" name="Рисунок 7" descr="img18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786050" y="3571876"/>
            <a:ext cx="1214446" cy="1785950"/>
          </a:xfrm>
          <a:prstGeom prst="rect">
            <a:avLst/>
          </a:prstGeom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5720" y="4973716"/>
            <a:ext cx="1214445" cy="161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857752" y="3429000"/>
            <a:ext cx="1428760" cy="1928827"/>
          </a:xfrm>
          <a:prstGeom prst="rect">
            <a:avLst/>
          </a:prstGeom>
          <a:noFill/>
        </p:spPr>
      </p:pic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Содержимое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2285992"/>
            <a:ext cx="1357322" cy="16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500166" y="1714488"/>
            <a:ext cx="135729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42844" y="357166"/>
            <a:ext cx="1357322" cy="1809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2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500958" y="4714884"/>
            <a:ext cx="1285884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7429520" y="1643050"/>
            <a:ext cx="13906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3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6572264" y="2928934"/>
            <a:ext cx="138112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5786446" y="4643446"/>
            <a:ext cx="1357322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5643570" y="1500174"/>
            <a:ext cx="143827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2786050" y="1428736"/>
            <a:ext cx="1214414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img182.jpg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>
            <a:off x="1071538" y="3571876"/>
            <a:ext cx="1357322" cy="2000264"/>
          </a:xfrm>
          <a:prstGeom prst="rect">
            <a:avLst/>
          </a:prstGeom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2143108" y="5000636"/>
            <a:ext cx="1214446" cy="1672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57" descr="D:\Documents and Settings\Лена\Мои документы\Мои рисунки\Коллекция картинок (Microsoft)\j0213508.gif"/>
          <p:cNvPicPr>
            <a:picLocks noChangeAspect="1"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7715272" y="142852"/>
            <a:ext cx="1000125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5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-315913"/>
            <a:ext cx="9144000" cy="7561263"/>
          </a:xfrm>
          <a:noFill/>
        </p:spPr>
      </p:pic>
      <p:pic>
        <p:nvPicPr>
          <p:cNvPr id="3" name="Picture 2" descr="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57214"/>
            <a:ext cx="9144000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Жемчужина РОССИИ-КУБАНЬ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14282" y="0"/>
            <a:ext cx="1009656" cy="1009656"/>
          </a:xfrm>
          <a:prstGeom prst="rect">
            <a:avLst/>
          </a:prstGeo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numSld="24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0"/>
            <a:ext cx="9396413" cy="699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282" y="285728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rgbClr val="FFFF00"/>
                </a:solidFill>
              </a:rPr>
              <a:t>С Днем рождения, </a:t>
            </a:r>
          </a:p>
          <a:p>
            <a:pPr algn="ctr"/>
            <a:r>
              <a:rPr lang="ru-RU" sz="6000" dirty="0" smtClean="0">
                <a:solidFill>
                  <a:srgbClr val="FFFF00"/>
                </a:solidFill>
              </a:rPr>
              <a:t>родная Кубань - </a:t>
            </a:r>
          </a:p>
          <a:p>
            <a:pPr algn="ctr"/>
            <a:r>
              <a:rPr lang="ru-RU" sz="6000" dirty="0" smtClean="0">
                <a:solidFill>
                  <a:srgbClr val="FFFF00"/>
                </a:solidFill>
              </a:rPr>
              <a:t> жемчужина России!!!!</a:t>
            </a:r>
            <a:endParaRPr lang="ru-RU" sz="6000" dirty="0">
              <a:solidFill>
                <a:srgbClr val="FFFF00"/>
              </a:solidFill>
            </a:endParaRPr>
          </a:p>
        </p:txBody>
      </p:sp>
      <p:pic>
        <p:nvPicPr>
          <p:cNvPr id="4" name="Picture 2" descr="C:\Documents and Settings\teacher\Рабочий стол\картинки\flover_0010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10250" y="3857628"/>
            <a:ext cx="333375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мним, гордимся, наследуем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Помним, гордимся, наследуем</Template>
  <TotalTime>357</TotalTime>
  <Words>63</Words>
  <Application>Microsoft Office PowerPoint</Application>
  <PresentationFormat>Экран (4:3)</PresentationFormat>
  <Paragraphs>18</Paragraphs>
  <Slides>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Помним, гордимся, наследуем</vt:lpstr>
      <vt:lpstr>НАШИ  ДОСТИЖЕНИЯ</vt:lpstr>
      <vt:lpstr>НАШИ ДОСТИЖЕНИЯ</vt:lpstr>
      <vt:lpstr> НАШИ ДОСТИЖЕНИЯ</vt:lpstr>
      <vt:lpstr>Слайд 4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Sea</dc:creator>
  <cp:lastModifiedBy>Sea</cp:lastModifiedBy>
  <cp:revision>39</cp:revision>
  <dcterms:created xsi:type="dcterms:W3CDTF">2012-08-19T15:41:51Z</dcterms:created>
  <dcterms:modified xsi:type="dcterms:W3CDTF">2012-08-20T12:37:19Z</dcterms:modified>
</cp:coreProperties>
</file>