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0EBC-E1D3-4449-B2C0-18E574A23E93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3767-13C3-4296-88E7-08EB07F5D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25BA-E251-4C72-BD29-C0280E8BE099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EF56-92FE-4775-8E57-BDE2EE972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4BB4-188C-4648-80DC-F7FA27B1D991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2784-0A22-494F-B705-2A0084EBD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C662-305D-4041-94B0-C1C0A932578A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D6C5-CD49-44CB-8285-4AFEA1BE9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08DD-6224-42E4-88A8-D00E12BB0D58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E6D4-32D0-4E1E-B33A-6A0D4F73C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22C5-F3E3-4BF5-A321-7C275CA71043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EF0D-4F2F-4902-A99F-A2383B246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FE1A-8DA5-4B5C-A036-811332640B5C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5E40-8358-4C4B-BA0D-E84157AFC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1700-6DA2-49CC-B0C7-DBCB6347696B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F54B3-DC38-48D9-BC0C-70FF2A25D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DB3CB-2DD1-4EF4-8DAD-AFDDC3076F0A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45A8-B15B-4F80-8A05-6B90F2BFB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F898-3764-44B1-9CA4-DCEF0AEE9B5F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DCA8-DECE-4874-A8BE-EFA7663C2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7FC9-A2A9-4F11-B758-3B9AE1FF831D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B9332-5983-4DE6-9F08-6204FDBD9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6EF8FC-6E2F-414C-92F1-03ADB6661D3E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A7086-7606-41E2-BC12-35AE9CC7D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ea\&#1056;&#1072;&#1073;&#1086;&#1095;&#1080;&#1081;%20&#1089;&#1090;&#1086;&#1083;\&#1055;&#1086;&#1084;&#1085;&#1080;&#1084;,%20&#1075;&#1086;&#1088;&#1076;&#1080;&#1084;&#1089;&#1103;,&#1085;&#1072;&#1089;&#1083;&#1077;&#1076;&#1091;&#1077;&#1084;\&#1058;&#1072;&#1088;&#1080;&#1074;&#1077;&#1088;&#1076;&#1080;&#1077;&#1074;,%201.wma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ea\&#1056;&#1072;&#1073;&#1086;&#1095;&#1080;&#1081;%20&#1089;&#1090;&#1086;&#1083;\&#1055;&#1086;&#1084;&#1085;&#1080;&#1084;,%20&#1075;&#1086;&#1088;&#1076;&#1080;&#1084;&#1089;&#1103;,&#1085;&#1072;&#1089;&#1083;&#1077;&#1076;&#1091;&#1077;&#1084;\01%20&#1044;2156.wm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Sea\&#1056;&#1072;&#1073;&#1086;&#1095;&#1080;&#1081;%20&#1089;&#1090;&#1086;&#1083;\&#1055;&#1086;&#1084;&#1085;&#1080;&#1084;,%20&#1075;&#1086;&#1088;&#1076;&#1080;&#1084;&#1089;&#1103;,&#1085;&#1072;&#1089;&#1083;&#1077;&#1076;&#1091;&#1077;&#1084;\&#1050;&#1040;&#1047;&#1040;&#1050;&#1048;.wma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14348" y="3143248"/>
            <a:ext cx="7772400" cy="14700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ЕДИНЫЙ ВСЕКУБАНСКИЙ КЛАССНЫЙ ЧАС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«КРАЮ-75:ПОМНИМ, ГОРДИМСЯ, НАСЛЕДУЕМ!»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643578"/>
            <a:ext cx="6400800" cy="6381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МБОУ СОШ № 45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Супрун Людмила Васильевна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" name="Picture 2" descr="5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14290"/>
            <a:ext cx="3857652" cy="3357586"/>
          </a:xfrm>
          <a:noFill/>
        </p:spPr>
      </p:pic>
      <p:pic>
        <p:nvPicPr>
          <p:cNvPr id="5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28992" y="214290"/>
            <a:ext cx="3605518" cy="3357562"/>
          </a:xfrm>
          <a:prstGeom prst="rect">
            <a:avLst/>
          </a:prstGeom>
          <a:noFill/>
        </p:spPr>
      </p:pic>
      <p:pic>
        <p:nvPicPr>
          <p:cNvPr id="6" name="Picture 4" descr="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071810"/>
            <a:ext cx="4500594" cy="337544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 descr="1rgv64h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2214554"/>
            <a:ext cx="3857620" cy="289321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85728"/>
            <a:ext cx="231454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3071810"/>
            <a:ext cx="3541489" cy="34290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" name="Таривердиев,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8572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Ты, Кубань, ты наша Родина…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000240"/>
            <a:ext cx="4833947" cy="342902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428868"/>
            <a:ext cx="2500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01 Д215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0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НАВСТРЕЧУ ЮБИЛЕЮ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«КРАЮ-75:ПОМНИМ, ГОРДИМСЯ, НАСЛЕДУЕМ!»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57864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амятник первым казака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0"/>
            <a:ext cx="1928794" cy="2683429"/>
          </a:xfrm>
          <a:prstGeom prst="rect">
            <a:avLst/>
          </a:prstGeom>
          <a:noFill/>
        </p:spPr>
      </p:pic>
      <p:pic>
        <p:nvPicPr>
          <p:cNvPr id="5" name="Рисунок 4" descr="b11bf3949ebe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57166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:\Памятники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14644"/>
            <a:ext cx="1857356" cy="1928826"/>
          </a:xfrm>
          <a:prstGeom prst="rect">
            <a:avLst/>
          </a:prstGeom>
          <a:noFill/>
        </p:spPr>
      </p:pic>
      <p:pic>
        <p:nvPicPr>
          <p:cNvPr id="11" name="Picture 2" descr="H:\Памятники\памятник воинам 4-го гв. Кубанского казачьего кавалеррийского корпуса в ст. кущёвско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2143140"/>
            <a:ext cx="2667019" cy="1928826"/>
          </a:xfrm>
          <a:prstGeom prst="rect">
            <a:avLst/>
          </a:prstGeom>
          <a:noFill/>
        </p:spPr>
      </p:pic>
      <p:pic>
        <p:nvPicPr>
          <p:cNvPr id="14" name="Рисунок 13" descr="0_547e1_421cb9a9_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4714884"/>
            <a:ext cx="2571736" cy="1928826"/>
          </a:xfrm>
          <a:prstGeom prst="rect">
            <a:avLst/>
          </a:prstGeom>
        </p:spPr>
      </p:pic>
      <p:pic>
        <p:nvPicPr>
          <p:cNvPr id="17" name="Picture 2" descr="H:\Памятники\Памятник репрессированным казакам в ст. Уманско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286256"/>
            <a:ext cx="2428891" cy="1982405"/>
          </a:xfrm>
          <a:prstGeom prst="rect">
            <a:avLst/>
          </a:prstGeom>
          <a:noFill/>
        </p:spPr>
      </p:pic>
      <p:pic>
        <p:nvPicPr>
          <p:cNvPr id="20" name="Picture 2" descr="aa1ef9e54616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1357298"/>
            <a:ext cx="1928826" cy="268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fddb6ede9ec8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9690" y="0"/>
            <a:ext cx="142431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:\Памятники\Krasnoda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3786190"/>
            <a:ext cx="2143108" cy="2874306"/>
          </a:xfrm>
          <a:prstGeom prst="rect">
            <a:avLst/>
          </a:prstGeom>
          <a:noFill/>
        </p:spPr>
      </p:pic>
      <p:pic>
        <p:nvPicPr>
          <p:cNvPr id="23" name="Picture 2" descr="074281fb2933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7686" y="1357298"/>
            <a:ext cx="200023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714876" y="0"/>
            <a:ext cx="30003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223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Кубанскому казачеству посвящается!!!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2230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H:\Памятники\fg8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4643446"/>
            <a:ext cx="1666876" cy="1746248"/>
          </a:xfrm>
          <a:prstGeom prst="rect">
            <a:avLst/>
          </a:prstGeom>
          <a:noFill/>
        </p:spPr>
      </p:pic>
      <p:pic>
        <p:nvPicPr>
          <p:cNvPr id="27" name="Picture 6" descr="108e6fd56b72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7686" y="2857496"/>
            <a:ext cx="2500298" cy="19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КАЗАК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8501090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омним, гордимся, наследуе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Помним, гордимся, наследуем</Template>
  <TotalTime>357</TotalTime>
  <Words>30</Words>
  <Application>Microsoft Office PowerPoint</Application>
  <PresentationFormat>Экран (4:3)</PresentationFormat>
  <Paragraphs>7</Paragraphs>
  <Slides>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Помним, гордимся, наследуем</vt:lpstr>
      <vt:lpstr>ЕДИНЫЙ ВСЕКУБАНСКИЙ КЛАССНЫЙ ЧАС «КРАЮ-75:ПОМНИМ, ГОРДИМСЯ, НАСЛЕДУЕМ!»</vt:lpstr>
      <vt:lpstr>Слайд 2</vt:lpstr>
      <vt:lpstr>Ты, Кубань, ты наша Родина…</vt:lpstr>
      <vt:lpstr>НАВСТРЕЧУ ЮБИЛЕЮ  «КРАЮ-75:ПОМНИМ, ГОРДИМСЯ, НАСЛЕДУЕМ!»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Sea</dc:creator>
  <cp:lastModifiedBy>Sea</cp:lastModifiedBy>
  <cp:revision>39</cp:revision>
  <dcterms:created xsi:type="dcterms:W3CDTF">2012-08-19T15:41:51Z</dcterms:created>
  <dcterms:modified xsi:type="dcterms:W3CDTF">2012-08-20T12:34:54Z</dcterms:modified>
</cp:coreProperties>
</file>