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1" r:id="rId2"/>
    <p:sldId id="257" r:id="rId3"/>
    <p:sldId id="264" r:id="rId4"/>
    <p:sldId id="256" r:id="rId5"/>
    <p:sldId id="263" r:id="rId6"/>
    <p:sldId id="265" r:id="rId7"/>
    <p:sldId id="268" r:id="rId8"/>
    <p:sldId id="269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Rg st="1" end="8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E80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79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1CAEE1-A133-4B0D-8DE2-7B3BBB2E56D7}" type="datetimeFigureOut">
              <a:rPr lang="ru-RU" smtClean="0"/>
              <a:t>09.01.2012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0A02FA-D624-482A-A321-DE0490B013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986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A02FA-D624-482A-A321-DE0490B0134C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14245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A02FA-D624-482A-A321-DE0490B0134C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09024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A02FA-D624-482A-A321-DE0490B0134C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22531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A02FA-D624-482A-A321-DE0490B0134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47562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A02FA-D624-482A-A321-DE0490B0134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1553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A02FA-D624-482A-A321-DE0490B0134C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1817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A02FA-D624-482A-A321-DE0490B0134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1025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A02FA-D624-482A-A321-DE0490B0134C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1855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82211-253C-44C9-8DAA-0365D8EE1EC3}" type="datetimeFigureOut">
              <a:rPr lang="ru-RU" smtClean="0"/>
              <a:t>09.01.2012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084C4-2E75-4462-AA0E-1FF46A7135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885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82211-253C-44C9-8DAA-0365D8EE1EC3}" type="datetimeFigureOut">
              <a:rPr lang="ru-RU" smtClean="0"/>
              <a:t>09.01.2012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084C4-2E75-4462-AA0E-1FF46A7135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705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82211-253C-44C9-8DAA-0365D8EE1EC3}" type="datetimeFigureOut">
              <a:rPr lang="ru-RU" smtClean="0"/>
              <a:t>09.01.2012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084C4-2E75-4462-AA0E-1FF46A7135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58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82211-253C-44C9-8DAA-0365D8EE1EC3}" type="datetimeFigureOut">
              <a:rPr lang="ru-RU" smtClean="0"/>
              <a:t>09.01.2012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084C4-2E75-4462-AA0E-1FF46A7135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396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82211-253C-44C9-8DAA-0365D8EE1EC3}" type="datetimeFigureOut">
              <a:rPr lang="ru-RU" smtClean="0"/>
              <a:t>09.01.2012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084C4-2E75-4462-AA0E-1FF46A7135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856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82211-253C-44C9-8DAA-0365D8EE1EC3}" type="datetimeFigureOut">
              <a:rPr lang="ru-RU" smtClean="0"/>
              <a:t>09.01.2012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084C4-2E75-4462-AA0E-1FF46A7135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724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82211-253C-44C9-8DAA-0365D8EE1EC3}" type="datetimeFigureOut">
              <a:rPr lang="ru-RU" smtClean="0"/>
              <a:t>09.01.2012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084C4-2E75-4462-AA0E-1FF46A7135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123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82211-253C-44C9-8DAA-0365D8EE1EC3}" type="datetimeFigureOut">
              <a:rPr lang="ru-RU" smtClean="0"/>
              <a:t>09.01.2012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084C4-2E75-4462-AA0E-1FF46A7135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33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82211-253C-44C9-8DAA-0365D8EE1EC3}" type="datetimeFigureOut">
              <a:rPr lang="ru-RU" smtClean="0"/>
              <a:t>09.01.2012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084C4-2E75-4462-AA0E-1FF46A7135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393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82211-253C-44C9-8DAA-0365D8EE1EC3}" type="datetimeFigureOut">
              <a:rPr lang="ru-RU" smtClean="0"/>
              <a:t>09.01.2012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084C4-2E75-4462-AA0E-1FF46A7135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76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82211-253C-44C9-8DAA-0365D8EE1EC3}" type="datetimeFigureOut">
              <a:rPr lang="ru-RU" smtClean="0"/>
              <a:t>09.01.2012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084C4-2E75-4462-AA0E-1FF46A7135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550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082211-253C-44C9-8DAA-0365D8EE1EC3}" type="datetimeFigureOut">
              <a:rPr lang="ru-RU" smtClean="0"/>
              <a:t>09.01.2012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084C4-2E75-4462-AA0E-1FF46A7135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2670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643192" cy="1282154"/>
          </a:xfrm>
          <a:ln>
            <a:solidFill>
              <a:srgbClr val="000000"/>
            </a:solidFill>
          </a:ln>
        </p:spPr>
        <p:txBody>
          <a:bodyPr>
            <a:normAutofit fontScale="90000"/>
          </a:bodyPr>
          <a:lstStyle/>
          <a:p>
            <a:r>
              <a:rPr lang="ru-RU" sz="3600" b="1" cap="all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cap="all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cap="all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cap="all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cap="all" dirty="0" smtClean="0">
                <a:latin typeface="Times New Roman" pitchFamily="18" charset="0"/>
                <a:cs typeface="Times New Roman" pitchFamily="18" charset="0"/>
              </a:rPr>
              <a:t>Единицы измерения</a:t>
            </a:r>
            <a:r>
              <a:rPr lang="ru-RU" sz="3600" b="1" cap="all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cap="all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cap="all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cap="all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cap="all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</a:rPr>
              <a:t/>
            </a:r>
            <a:br>
              <a:rPr lang="ru-RU" sz="3600" b="1" cap="all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</a:rPr>
            </a:br>
            <a:endParaRPr lang="ru-RU" sz="3600" b="1" cap="all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72816"/>
            <a:ext cx="6870289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61739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75"/>
    </mc:Choice>
    <mc:Fallback>
      <p:transition spd="slow" advTm="54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80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548681"/>
            <a:ext cx="6912768" cy="4462760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endParaRPr lang="en-US" sz="2800" b="1" dirty="0" smtClean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Times New Roman" pitchFamily="18" charset="0"/>
            </a:endParaRPr>
          </a:p>
          <a:p>
            <a:r>
              <a:rPr lang="ru-RU" sz="3200" b="1" cap="all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3200" b="1" cap="all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Акр -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земельная мера, применяемая в ряде стран, использующих английскую систему мер (например, в Великобритании, США, Канаде, Австралии и других)</a:t>
            </a:r>
            <a:r>
              <a:rPr lang="ru-RU" sz="3200" b="1" cap="all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b="1" cap="all" dirty="0" smtClean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cap="all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cap="all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3600" b="1" cap="all" dirty="0" smtClean="0">
              <a:ln>
                <a:solidFill>
                  <a:srgbClr val="002060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n>
                  <a:solidFill>
                    <a:srgbClr val="002060"/>
                  </a:solidFill>
                </a:ln>
                <a:latin typeface="Times New Roman" pitchFamily="18" charset="0"/>
              </a:rPr>
              <a:t>     </a:t>
            </a:r>
            <a:endParaRPr lang="en-US" sz="3200" b="1" dirty="0">
              <a:latin typeface="Times New Roman" pitchFamily="18" charset="0"/>
            </a:endParaRPr>
          </a:p>
          <a:p>
            <a:endParaRPr lang="en-US" sz="2800" b="1" dirty="0" smtClean="0">
              <a:latin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276360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589"/>
    </mc:Choice>
    <mc:Fallback>
      <p:transition spd="slow" advTm="75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80980"/>
            <a:ext cx="8452376" cy="3364044"/>
          </a:xfrm>
          <a:solidFill>
            <a:srgbClr val="FFFF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ln>
                  <a:solidFill>
                    <a:srgbClr val="002060"/>
                  </a:solidFill>
                </a:ln>
                <a:latin typeface="Times New Roman" pitchFamily="18" charset="0"/>
              </a:rPr>
              <a:t> </a:t>
            </a:r>
            <a:r>
              <a:rPr lang="ru-RU" sz="3200" b="1" dirty="0" smtClean="0">
                <a:ln>
                  <a:solidFill>
                    <a:srgbClr val="002060"/>
                  </a:solidFill>
                </a:ln>
                <a:latin typeface="Times New Roman" pitchFamily="18" charset="0"/>
              </a:rPr>
              <a:t>       </a:t>
            </a:r>
            <a:r>
              <a:rPr lang="ru-RU" sz="3200" b="1" dirty="0" smtClean="0">
                <a:ln>
                  <a:solidFill>
                    <a:srgbClr val="002060"/>
                  </a:solidFill>
                </a:ln>
                <a:latin typeface="Times New Roman" pitchFamily="18" charset="0"/>
              </a:rPr>
              <a:t/>
            </a:r>
            <a:br>
              <a:rPr lang="ru-RU" sz="3200" b="1" dirty="0" smtClean="0">
                <a:ln>
                  <a:solidFill>
                    <a:srgbClr val="002060"/>
                  </a:solidFill>
                </a:ln>
                <a:latin typeface="Times New Roman" pitchFamily="18" charset="0"/>
              </a:rPr>
            </a:b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rgbClr val="000000"/>
                </a:solidFill>
                <a:latin typeface="Times New Roman" pitchFamily="18" charset="0"/>
              </a:rPr>
              <a:t>      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rgbClr val="000000"/>
                </a:solidFill>
                <a:latin typeface="Times New Roman" pitchFamily="18" charset="0"/>
              </a:rPr>
              <a:t>Эта </a:t>
            </a: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rgbClr val="000000"/>
                </a:solidFill>
                <a:latin typeface="Times New Roman" pitchFamily="18" charset="0"/>
              </a:rPr>
              <a:t>мера была еще известна в Древнем Риме и равная земельному участку в 1000 римских футов в ширину и 300 римских футов в длину=27000 </a:t>
            </a:r>
            <a:r>
              <a:rPr lang="ru-RU" sz="2800" b="1" dirty="0" err="1">
                <a:ln>
                  <a:solidFill>
                    <a:schemeClr val="tx1"/>
                  </a:solidFill>
                </a:ln>
                <a:solidFill>
                  <a:srgbClr val="000000"/>
                </a:solidFill>
                <a:latin typeface="Times New Roman" pitchFamily="18" charset="0"/>
              </a:rPr>
              <a:t>кв.м</a:t>
            </a: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rgbClr val="000000"/>
                </a:solidFill>
                <a:latin typeface="Times New Roman" pitchFamily="18" charset="0"/>
              </a:rPr>
              <a:t>. В Англии акр представляет собой площадь земли размером 660х66 футов и равную </a:t>
            </a:r>
            <a:r>
              <a:rPr lang="ru-RU" sz="2800" b="1" i="1" dirty="0">
                <a:ln>
                  <a:solidFill>
                    <a:schemeClr val="tx1"/>
                  </a:solidFill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4047 м</a:t>
            </a:r>
            <a:r>
              <a:rPr lang="ru-RU" sz="2800" b="1" i="1" baseline="30000" dirty="0">
                <a:ln>
                  <a:solidFill>
                    <a:schemeClr val="tx1"/>
                  </a:solidFill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i="1" dirty="0">
                <a:ln>
                  <a:solidFill>
                    <a:schemeClr val="tx1"/>
                  </a:solidFill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0,4 га.</a:t>
            </a:r>
            <a:endParaRPr lang="ru-RU" sz="2800" b="1" dirty="0">
              <a:ln>
                <a:solidFill>
                  <a:schemeClr val="tx1"/>
                </a:solidFill>
              </a:ln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2011" y="3356992"/>
            <a:ext cx="1412689" cy="3409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69410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306"/>
    </mc:Choice>
    <mc:Fallback>
      <p:transition spd="slow" advTm="93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80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16632"/>
            <a:ext cx="4536504" cy="6354526"/>
          </a:xfrm>
          <a:solidFill>
            <a:srgbClr val="FFC000"/>
          </a:solidFill>
          <a:ln>
            <a:solidFill>
              <a:srgbClr val="00000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Front"/>
            <a:lightRig rig="threePt" dir="t"/>
          </a:scene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anchor="t" anchorCtr="0">
            <a:noAutofit/>
            <a:scene3d>
              <a:camera prst="perspectiveContrastingRightFacing"/>
              <a:lightRig rig="threePt" dir="t"/>
            </a:scene3d>
          </a:bodyPr>
          <a:lstStyle/>
          <a:p>
            <a:pPr algn="l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Не имели наши предки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Ни линейки, ни рулетки.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Но могли предмет любой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Измерять самим собой.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Ткани мерили лаптями,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 имели пальцев пять –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Щели в доме измерять.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общем, жили не тужили,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Не хлебали лаптем щей…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 всему на свете были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Люди мерою вещей!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А.А.Усачев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260648"/>
            <a:ext cx="49058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cap="all" dirty="0" smtClean="0">
              <a:ln w="12700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cap="all" dirty="0">
              <a:ln w="12700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cap="all" dirty="0" smtClean="0">
              <a:ln w="12700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35695" y="0"/>
            <a:ext cx="614037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endParaRPr lang="ru-RU" sz="2800" b="1" cap="all" dirty="0" smtClean="0">
              <a:ln w="12700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</a:pPr>
            <a:endParaRPr lang="ru-RU" sz="2800" b="1" cap="all" dirty="0">
              <a:ln w="12700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</a:pPr>
            <a:endParaRPr lang="ru-RU" sz="2800" b="1" cap="all" dirty="0" smtClean="0">
              <a:ln w="12700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</a:pPr>
            <a:endParaRPr lang="ru-RU" sz="2400" dirty="0">
              <a:solidFill>
                <a:prstClr val="black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884" y="476672"/>
            <a:ext cx="3608354" cy="2399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900" y="3680256"/>
            <a:ext cx="2624322" cy="2624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427451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444"/>
    </mc:Choice>
    <mc:Fallback>
      <p:transition spd="slow" advTm="104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/>
    </p:bldLst>
  </p:timing>
  <p:extLst mod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7" y="404664"/>
            <a:ext cx="8064896" cy="3046988"/>
          </a:xfrm>
          <a:prstGeom prst="rect">
            <a:avLst/>
          </a:prstGeom>
          <a:ln w="28575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измерения расстояний на местности пользуются рулеткой.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«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Рулетка» - термин французского происхождения(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rouler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– свертывать, катать).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Она представляет собой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металлическую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пластмассовую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ленту с нанесёнными делениями, которая намотана на катушку, заключённую в корпус, снабжённый механизмом для сматывания ленты.</a:t>
            </a:r>
            <a:endParaRPr lang="ru-RU" sz="24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546859"/>
            <a:ext cx="2470302" cy="307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931" y="3820985"/>
            <a:ext cx="2621249" cy="1878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99222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347"/>
    </mc:Choice>
    <mc:Fallback>
      <p:transition spd="slow" advTm="153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20688"/>
            <a:ext cx="8568952" cy="4608512"/>
          </a:xfrm>
          <a:solidFill>
            <a:srgbClr val="FFFF00"/>
          </a:solidFill>
          <a:ln>
            <a:solidFill>
              <a:srgbClr val="000000"/>
            </a:solidFill>
          </a:ln>
        </p:spPr>
        <p:txBody>
          <a:bodyPr>
            <a:normAutofit fontScale="90000"/>
          </a:bodyPr>
          <a:lstStyle/>
          <a:p>
            <a:pPr algn="l"/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ru-RU" b="1" dirty="0" smtClean="0"/>
              <a:t>  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Ар - единица измерения площади в метрической системе,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равная площади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квадрата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 стороной 10 м. Известна также как «сотка» (то есть 100 м² или 1/100 гектара)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ru-RU" b="1" dirty="0" smtClean="0"/>
              <a:t>    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5226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346"/>
    </mc:Choice>
    <mc:Fallback>
      <p:transition spd="slow" advTm="9346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/>
          <p:nvPr/>
        </p:nvCxnSpPr>
        <p:spPr>
          <a:xfrm>
            <a:off x="2621550" y="1572816"/>
            <a:ext cx="0" cy="279228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2621550" y="1572816"/>
            <a:ext cx="2814546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5436096" y="1572816"/>
            <a:ext cx="0" cy="279228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5436096" y="4525144"/>
            <a:ext cx="0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2621550" y="4365104"/>
            <a:ext cx="2814546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 rot="16200000">
            <a:off x="4207390" y="2784294"/>
            <a:ext cx="2792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10 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 rot="10800000" flipH="1" flipV="1">
            <a:off x="2834125" y="4522712"/>
            <a:ext cx="24579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10 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79874" y="4525144"/>
            <a:ext cx="2320517" cy="1569660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S=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a</a:t>
            </a:r>
            <a:endParaRPr lang="en-US" sz="3200" b="1" dirty="0" smtClean="0">
              <a:latin typeface="Times New Roman" pitchFamily="18" charset="0"/>
              <a:cs typeface="Times New Roman" pitchFamily="18" charset="0"/>
              <a:sym typeface="Symbol"/>
            </a:endParaRP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S=1010</a:t>
            </a: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S=100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кв. 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194177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45"/>
    </mc:Choice>
    <mc:Fallback>
      <p:transition spd="slow" advTm="56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4018458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Выполнил презентацию: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Родкин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Андрей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ученик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5 «А»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класса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Лицей №6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г.Химки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48605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891"/>
    </mc:Choice>
    <mc:Fallback>
      <p:transition spd="slow" advTm="88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2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2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-0.5|2.6|1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8.2|2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581</TotalTime>
  <Words>67</Words>
  <Application>Microsoft Office PowerPoint</Application>
  <PresentationFormat>Экран (4:3)</PresentationFormat>
  <Paragraphs>26</Paragraphs>
  <Slides>8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  Единицы измерения   </vt:lpstr>
      <vt:lpstr>Презентация PowerPoint</vt:lpstr>
      <vt:lpstr>                 Эта мера была еще известна в Древнем Риме и равная земельному участку в 1000 римских футов в ширину и 300 римских футов в длину=27000 кв.м. В Англии акр представляет собой площадь земли размером 660х66 футов и равную 4047 м2 = 0,4 га.</vt:lpstr>
      <vt:lpstr>Не имели наши предки Ни линейки, ни рулетки. Но могли предмет любой Измерять самим собой. Ткани мерили лаптями, И имели пальцев пять – Щели в доме измерять. В общем, жили не тужили, Не хлебали лаптем щей… И всему на свете были Люди мерою вещей!                             А.А.Усачев         </vt:lpstr>
      <vt:lpstr>Презентация PowerPoint</vt:lpstr>
      <vt:lpstr>            Ар - единица измерения площади в метрической системе, равная площади квадрата со стороной 10 м. Известна также как «сотка» (то есть 100 м² или 1/100 гектара)           </vt:lpstr>
      <vt:lpstr>Презентация PowerPoint</vt:lpstr>
      <vt:lpstr>       Выполнил презентацию:  Родкин Андрей  ученик 5 «А» класса Лицей №6 г.Химки  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Акр</dc:title>
  <dc:creator>Vera</dc:creator>
  <cp:lastModifiedBy>Vera</cp:lastModifiedBy>
  <cp:revision>31</cp:revision>
  <dcterms:created xsi:type="dcterms:W3CDTF">2011-12-30T14:49:26Z</dcterms:created>
  <dcterms:modified xsi:type="dcterms:W3CDTF">2012-01-09T16:30:08Z</dcterms:modified>
</cp:coreProperties>
</file>