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37C6EF-9E61-40F3-AC19-6ADBBB8D4E61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DD7E93-60CD-4E66-9F30-5D6833E355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Выделите у глаголов основу настоящего и будущего времени. Образуйте повелительное наклонение.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Обедать, мазать, диктовать, петь.</a:t>
            </a:r>
          </a:p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Выделите у глаголов основу инфинитива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Образуйте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прошедшее время.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Ползти, жечь, увлечь, нестись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мести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Определите вид глаголов.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Начинают – начнут, решают – решат, строиться – построиться, запевают – запоют, лежать – полежать, прыгать – прыгнуть, ложиться – лечь.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последней пары образуйте формы 3 лица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множеств.числа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настоящего и будущего времени.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Образуйте видовую пару (устно)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Засып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ть, обрез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ть, собирать, садиться, ловить, класть, возвращать, искать, забег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ть.</a:t>
            </a:r>
          </a:p>
        </p:txBody>
      </p:sp>
    </p:spTree>
    <p:extLst>
      <p:ext uri="{BB962C8B-B14F-4D97-AF65-F5344CB8AC3E}">
        <p14:creationId xmlns:p14="http://schemas.microsoft.com/office/powerpoint/2010/main" val="14137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Укажите переходные глаголы.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Решать, сохнуть, грустить, писать, страдать, спеть, обидеть, беречь, побежать.</a:t>
            </a:r>
          </a:p>
        </p:txBody>
      </p:sp>
    </p:spTree>
    <p:extLst>
      <p:ext uri="{BB962C8B-B14F-4D97-AF65-F5344CB8AC3E}">
        <p14:creationId xmlns:p14="http://schemas.microsoft.com/office/powerpoint/2010/main" val="26424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Проспрягайте глаголы.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Улыбаться, создать, красить.</a:t>
            </a: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Проспрягайте глаголы.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Улыбаться, создать, красить.</a:t>
            </a: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162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Зульфия</dc:creator>
  <cp:lastModifiedBy>Зульфия</cp:lastModifiedBy>
  <cp:revision>4</cp:revision>
  <dcterms:created xsi:type="dcterms:W3CDTF">2012-01-17T05:22:01Z</dcterms:created>
  <dcterms:modified xsi:type="dcterms:W3CDTF">2012-09-24T17:01:44Z</dcterms:modified>
</cp:coreProperties>
</file>