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177"/>
    <a:srgbClr val="FF9900"/>
    <a:srgbClr val="3BD7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38" autoAdjust="0"/>
    <p:restoredTop sz="73364" autoAdjust="0"/>
  </p:normalViewPr>
  <p:slideViewPr>
    <p:cSldViewPr>
      <p:cViewPr>
        <p:scale>
          <a:sx n="66" d="100"/>
          <a:sy n="66" d="100"/>
        </p:scale>
        <p:origin x="-1326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0B945-7C6D-4A04-81C2-0B097AA0D37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5735-895E-4298-AA38-10AEDEE1B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735-895E-4298-AA38-10AEDEE1B4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03FC7-50EF-4480-995E-A11ED268166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D8CA-B981-4987-B617-91BBAC59C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1112729"/>
            <a:ext cx="813690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6672"/>
            <a:ext cx="6552728" cy="2304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«Повторение по теме «Наречие»</a:t>
            </a:r>
          </a:p>
          <a:p>
            <a:pPr algn="ctr"/>
            <a:endParaRPr lang="ru-RU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077072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Учитель русского языка </a:t>
            </a:r>
          </a:p>
          <a:p>
            <a:pPr algn="ctr"/>
            <a:r>
              <a:rPr lang="ru-RU" sz="2000" b="1" dirty="0" smtClean="0"/>
              <a:t>ГБСК </a:t>
            </a:r>
            <a:r>
              <a:rPr lang="ru-RU" sz="2000" b="1" dirty="0" smtClean="0"/>
              <a:t>ОУ № 480 </a:t>
            </a:r>
            <a:r>
              <a:rPr lang="ru-RU" b="1" dirty="0" smtClean="0"/>
              <a:t>Кировского района</a:t>
            </a:r>
          </a:p>
          <a:p>
            <a:pPr algn="ctr"/>
            <a:r>
              <a:rPr lang="ru-RU" b="1" dirty="0" smtClean="0"/>
              <a:t> Санкт-Петербурга</a:t>
            </a:r>
          </a:p>
          <a:p>
            <a:pPr algn="ctr"/>
            <a:r>
              <a:rPr lang="ru-RU" sz="2000" b="1" dirty="0" smtClean="0"/>
              <a:t>Корейс</a:t>
            </a:r>
            <a:endParaRPr lang="ru-RU" sz="2000" b="1" dirty="0" smtClean="0"/>
          </a:p>
          <a:p>
            <a:pPr algn="ctr"/>
            <a:r>
              <a:rPr lang="ru-RU" sz="2000" b="1" smtClean="0"/>
              <a:t> </a:t>
            </a:r>
            <a:r>
              <a:rPr lang="ru-RU" sz="2000" b="1" smtClean="0"/>
              <a:t>Елена</a:t>
            </a:r>
            <a:r>
              <a:rPr lang="ru-RU" sz="2000" b="1" smtClean="0"/>
              <a:t> </a:t>
            </a:r>
            <a:r>
              <a:rPr lang="ru-RU" sz="2000" b="1" dirty="0" smtClean="0"/>
              <a:t>Геннадьевна</a:t>
            </a:r>
            <a:endParaRPr lang="ru-RU" sz="2000" b="1" dirty="0"/>
          </a:p>
        </p:txBody>
      </p:sp>
      <p:pic>
        <p:nvPicPr>
          <p:cNvPr id="10" name="Рисунок 9" descr="5f8350820dd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5400600" cy="357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7128792" cy="17064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36712"/>
            <a:ext cx="47003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57301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3284984"/>
            <a:ext cx="7632848" cy="198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	О	О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	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А  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	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А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707904" y="4077072"/>
            <a:ext cx="978408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3356992"/>
            <a:ext cx="3096344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717032"/>
            <a:ext cx="22322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404664"/>
            <a:ext cx="7488832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 О –Е после шипящих</a:t>
            </a:r>
            <a:b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конце наречий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2519770"/>
            <a:ext cx="648072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Певучий   -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певуче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Хороший   -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Блестящий    -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блестяще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Свежий   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свежо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Крепкий     -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крепче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Сладкий    -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слаще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548680"/>
            <a:ext cx="6984776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карточкам</a:t>
            </a:r>
          </a:p>
          <a:p>
            <a:pPr algn="ctr"/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779912" y="2667977"/>
            <a:ext cx="51125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( зимнему) молчит лес.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Хлопья снега падают редко 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редко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 Ни)где не скрипнет ни одна веточка.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Справ. 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стоят сосны -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в.ликаны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хлопьях снега.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Небо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сплош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закрыто снеговыми тучами.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имние деревья.jpg"/>
          <p:cNvPicPr>
            <a:picLocks noChangeAspect="1"/>
          </p:cNvPicPr>
          <p:nvPr/>
        </p:nvPicPr>
        <p:blipFill>
          <a:blip r:embed="rId4" cstate="print"/>
          <a:srcRect t="-6300" r="31430"/>
          <a:stretch>
            <a:fillRect/>
          </a:stretch>
        </p:blipFill>
        <p:spPr>
          <a:xfrm>
            <a:off x="755576" y="2564904"/>
            <a:ext cx="2973085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548680"/>
            <a:ext cx="6624736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ЭТИМОЛОГИЧЕСКИЙ СЛОВАРЬ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420888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ВЕЛИКАН</a:t>
            </a:r>
            <a:r>
              <a:rPr lang="ru-RU" sz="4800" dirty="0" smtClean="0"/>
              <a:t>- от </a:t>
            </a:r>
            <a:r>
              <a:rPr lang="ru-RU" sz="4000" dirty="0" err="1" smtClean="0"/>
              <a:t>древне-русского</a:t>
            </a:r>
            <a:r>
              <a:rPr lang="ru-RU" sz="4000" dirty="0" smtClean="0"/>
              <a:t> слова </a:t>
            </a:r>
            <a:r>
              <a:rPr lang="ru-RU" sz="4800" dirty="0" smtClean="0"/>
              <a:t>«ВЕЛЬ» (большой, огромный)</a:t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гиганты, богатыри исполины, титаны</a:t>
            </a:r>
          </a:p>
        </p:txBody>
      </p:sp>
      <p:pic>
        <p:nvPicPr>
          <p:cNvPr id="6" name="Рисунок 5" descr="велика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204864"/>
            <a:ext cx="297084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83968" y="836712"/>
            <a:ext cx="4464496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ЛАДОШКИ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3608" y="3197003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1.Солнце светит по-зимнему.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 зимнему небу плывут облака.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3.Лыжники шли по старому следу.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На месте стоянки всё было по-старому.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5.Мы отправляемся в путь завтра.                          </a:t>
            </a:r>
          </a:p>
        </p:txBody>
      </p:sp>
      <p:pic>
        <p:nvPicPr>
          <p:cNvPr id="6" name="Рисунок 5" descr="ладош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2657"/>
            <a:ext cx="3119248" cy="273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8281" cy="719065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620688"/>
            <a:ext cx="7200800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ПЕРФОКАРТЫ</a:t>
            </a:r>
          </a:p>
          <a:p>
            <a:pPr algn="ctr"/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15616" y="2542863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Ж   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Ь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                 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исключение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настежь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691680" y="350100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619672" y="292494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е равно 18"/>
          <p:cNvSpPr/>
          <p:nvPr/>
        </p:nvSpPr>
        <p:spPr>
          <a:xfrm>
            <a:off x="5796136" y="3068960"/>
            <a:ext cx="720080" cy="576064"/>
          </a:xfrm>
          <a:prstGeom prst="mathNotEqual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411760" y="4841975"/>
            <a:ext cx="5040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2   3   4   5   6   7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   Ь  -   Ь   -   Ь   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980728"/>
            <a:ext cx="727280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 </a:t>
            </a:r>
          </a:p>
          <a:p>
            <a:pPr algn="ctr"/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2651786"/>
            <a:ext cx="72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- стр.107, </a:t>
            </a:r>
          </a:p>
          <a:p>
            <a:pPr marL="0" marR="0" lvl="0" indent="220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упр.245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581128"/>
            <a:ext cx="2736304" cy="1490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работу!</a:t>
            </a:r>
          </a:p>
          <a:p>
            <a:pPr algn="ctr"/>
            <a:endParaRPr lang="ru-RU" sz="3600" dirty="0"/>
          </a:p>
        </p:txBody>
      </p:sp>
      <p:pic>
        <p:nvPicPr>
          <p:cNvPr id="6" name="Рисунок 5" descr="509ad26d839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018265" cy="290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848872" cy="396044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514350" indent="-51435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Повторить и углубить  знания о наречии и его  </a:t>
            </a:r>
          </a:p>
          <a:p>
            <a:pPr marL="514350" indent="-514350"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грамматических признаках;</a:t>
            </a:r>
          </a:p>
          <a:p>
            <a:pPr marL="514350" indent="-514350" algn="just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Повторить  правописание гласных е - и в приставках отрицательных наречий, суффиксов о - а на конце наречий, гласных о - е после шипящих на конце наречий; Ь после шипящих на конце наречий .</a:t>
            </a:r>
          </a:p>
          <a:p>
            <a:pPr algn="just"/>
            <a:endParaRPr lang="ru-RU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Повторить синтаксический разбор предложения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однородными членами и деепричастным оборотом.</a:t>
            </a:r>
          </a:p>
          <a:p>
            <a:pPr algn="just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548680"/>
            <a:ext cx="5328592" cy="1490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836712"/>
            <a:ext cx="4824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 УРОКА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cb2637210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260648"/>
            <a:ext cx="250406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612560" cy="7173416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1919961"/>
            <a:ext cx="756084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-Какая часть речи называется 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наречием?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-Что  она обозначает?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-Назовите основной морфологический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признак наречия? 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-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Изменяется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ли эта часть речи?</a:t>
            </a:r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-Какую синтаксическую роль   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выполняет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наречие в предложении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0"/>
            <a:ext cx="6840760" cy="16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</a:p>
          <a:p>
            <a:pPr algn="ctr"/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260648"/>
            <a:ext cx="5904656" cy="17064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группам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предложением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55576" y="2576261"/>
            <a:ext cx="4896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тоспавшись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зиму,  старательно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тапливает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дяные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плёнки на лужах, острым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луч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метко отпиливает сосульки,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щает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дорогу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апель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780928"/>
            <a:ext cx="3502263" cy="331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403648" y="332656"/>
            <a:ext cx="6264696" cy="17281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332657"/>
            <a:ext cx="4504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предложения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2708920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Повествовательное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Невосклицательное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Простое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Двусоставное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Распространенное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Полное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Осложнено однородными сказуемыми и деепричастным оборотом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солнышко1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348880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6592" y="-1467544"/>
            <a:ext cx="9900592" cy="87129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331640" y="0"/>
            <a:ext cx="6242992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3" y="0"/>
            <a:ext cx="45563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сигнальными карточками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700808"/>
            <a:ext cx="58326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5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475656" y="2708920"/>
            <a:ext cx="731520" cy="121615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372200" y="2708920"/>
            <a:ext cx="731520" cy="1224136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332656"/>
            <a:ext cx="6840760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- И  в  приставках  отрицательных наречий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87624" y="2308270"/>
            <a:ext cx="66247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куда идти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 не видно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не поеду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 строить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чуть не растерялся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не мог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672" y="404664"/>
            <a:ext cx="6336704" cy="1850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92696"/>
            <a:ext cx="58326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Суффиксы О-А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конце наречий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3068960"/>
            <a:ext cx="1440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98" name="AutoShape 42"/>
          <p:cNvSpPr>
            <a:spLocks noChangeShapeType="1"/>
          </p:cNvSpPr>
          <p:nvPr/>
        </p:nvSpPr>
        <p:spPr bwMode="auto">
          <a:xfrm>
            <a:off x="358775" y="54927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899592" y="2780928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                      В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О</a:t>
            </a:r>
          </a:p>
          <a:p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                        ЗА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>
            <a:off x="2051720" y="335699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1907704" y="4509120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1763688" y="501317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5580112" y="3501008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6012160" y="4581128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 flipV="1">
            <a:off x="6012160" y="5085184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3430225"/>
            <a:ext cx="74168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1                          2                      3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Влев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насух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задолг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Начист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издалек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Наглух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затемн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692696"/>
            <a:ext cx="6984776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511660" y="2600908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6084168" y="2564904"/>
            <a:ext cx="842392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707906" y="2924942"/>
            <a:ext cx="8640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331</Words>
  <Application>Microsoft Office PowerPoint</Application>
  <PresentationFormat>Экран (4:3)</PresentationFormat>
  <Paragraphs>116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Костян</cp:lastModifiedBy>
  <cp:revision>74</cp:revision>
  <dcterms:created xsi:type="dcterms:W3CDTF">2011-07-10T18:28:44Z</dcterms:created>
  <dcterms:modified xsi:type="dcterms:W3CDTF">2013-01-04T13:34:13Z</dcterms:modified>
</cp:coreProperties>
</file>