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44BAE-BBB4-4F9D-8D44-A35049435F7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2A483-B17D-4AEA-8C97-92BFC792E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A483-B17D-4AEA-8C97-92BFC792E44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7A55C1-39B5-492F-9FB8-6A3173C0D1B6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A2CFC3-F67E-46E7-A69E-8338FB2CE54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F:\&#1082;&#1072;&#1088;&#1090;&#1080;&#1085;&#1082;&#1080;\00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Герб   </a:t>
            </a:r>
            <a:br>
              <a:rPr lang="ru-RU" dirty="0" smtClean="0"/>
            </a:br>
            <a:r>
              <a:rPr lang="ru-RU" dirty="0" smtClean="0"/>
              <a:t>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 презентации: Лаврухина Ю.В.</a:t>
            </a:r>
          </a:p>
          <a:p>
            <a:r>
              <a:rPr lang="ru-RU" dirty="0" smtClean="0"/>
              <a:t>Воспитатель  ГБДОУ № 34</a:t>
            </a:r>
          </a:p>
          <a:p>
            <a:r>
              <a:rPr lang="ru-RU" dirty="0" smtClean="0"/>
              <a:t>Красногвардейского  р-на</a:t>
            </a:r>
          </a:p>
          <a:p>
            <a:r>
              <a:rPr lang="ru-RU" dirty="0" smtClean="0"/>
              <a:t>2012г.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000108"/>
            <a:ext cx="4029086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071546"/>
            <a:ext cx="3879774" cy="550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070" y="952862"/>
            <a:ext cx="4940632" cy="590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928670"/>
            <a:ext cx="4797756" cy="573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79" y="1000108"/>
            <a:ext cx="4901103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070" y="867478"/>
            <a:ext cx="5012070" cy="599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49301" y="800438"/>
            <a:ext cx="6751657" cy="605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02919" y="749807"/>
            <a:ext cx="997247" cy="96468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002.jpg" descr="F:\картинки\002.jpg"/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071670" y="1071546"/>
            <a:ext cx="5266553" cy="5266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0802" y="1018185"/>
            <a:ext cx="3532900" cy="5306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428736"/>
            <a:ext cx="507209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976312"/>
            <a:ext cx="57150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19250"/>
            <a:ext cx="5334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928670"/>
            <a:ext cx="4813994" cy="5721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30</Words>
  <Application>Microsoft Office PowerPoint</Application>
  <PresentationFormat>Экран (4:3)</PresentationFormat>
  <Paragraphs>20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Герб   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   Санкт-Петербурга</dc:title>
  <dc:creator>Аня</dc:creator>
  <cp:lastModifiedBy>Аня</cp:lastModifiedBy>
  <cp:revision>5</cp:revision>
  <dcterms:created xsi:type="dcterms:W3CDTF">2012-10-20T15:56:25Z</dcterms:created>
  <dcterms:modified xsi:type="dcterms:W3CDTF">2012-10-20T16:42:12Z</dcterms:modified>
</cp:coreProperties>
</file>