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71" r:id="rId12"/>
    <p:sldId id="266" r:id="rId13"/>
    <p:sldId id="272" r:id="rId14"/>
    <p:sldId id="268" r:id="rId15"/>
    <p:sldId id="273" r:id="rId16"/>
    <p:sldId id="267" r:id="rId17"/>
    <p:sldId id="276" r:id="rId18"/>
    <p:sldId id="269" r:id="rId19"/>
    <p:sldId id="270" r:id="rId20"/>
    <p:sldId id="274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A5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93363-47EB-48FD-91DF-C77EA6BCDF5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EEC929-655F-4662-B579-6EA1EAC4986D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Формы работы</a:t>
          </a:r>
          <a:endParaRPr lang="ru-RU" dirty="0"/>
        </a:p>
      </dgm:t>
    </dgm:pt>
    <dgm:pt modelId="{45AD792B-D385-47C9-ACA4-78192BBBF4D7}" type="parTrans" cxnId="{96EEDDAD-5071-469F-B102-98F6279314C9}">
      <dgm:prSet/>
      <dgm:spPr/>
      <dgm:t>
        <a:bodyPr/>
        <a:lstStyle/>
        <a:p>
          <a:endParaRPr lang="ru-RU"/>
        </a:p>
      </dgm:t>
    </dgm:pt>
    <dgm:pt modelId="{7E22643D-D5F1-4F83-A454-02EF4F8F5B86}" type="sibTrans" cxnId="{96EEDDAD-5071-469F-B102-98F6279314C9}">
      <dgm:prSet/>
      <dgm:spPr/>
      <dgm:t>
        <a:bodyPr/>
        <a:lstStyle/>
        <a:p>
          <a:endParaRPr lang="ru-RU"/>
        </a:p>
      </dgm:t>
    </dgm:pt>
    <dgm:pt modelId="{BE3A6AA6-9BF6-4C92-9DC7-2596699E34B4}">
      <dgm:prSet phldrT="[Текст]"/>
      <dgm:spPr/>
      <dgm:t>
        <a:bodyPr/>
        <a:lstStyle/>
        <a:p>
          <a:r>
            <a:rPr lang="ru-RU" dirty="0" smtClean="0"/>
            <a:t>Консультации, беседы</a:t>
          </a:r>
          <a:r>
            <a:rPr lang="ru-RU" smtClean="0"/>
            <a:t>, анкетирование,  «Мамина школа»</a:t>
          </a:r>
          <a:endParaRPr lang="ru-RU" dirty="0"/>
        </a:p>
      </dgm:t>
    </dgm:pt>
    <dgm:pt modelId="{7039E4ED-DF32-4F24-871B-A25A4B7CB978}" type="parTrans" cxnId="{221E3E01-1295-49FE-8FCF-6B78E897C42F}">
      <dgm:prSet/>
      <dgm:spPr/>
      <dgm:t>
        <a:bodyPr/>
        <a:lstStyle/>
        <a:p>
          <a:endParaRPr lang="ru-RU"/>
        </a:p>
      </dgm:t>
    </dgm:pt>
    <dgm:pt modelId="{2A0866FA-CB7B-40D9-904E-4EE713460716}" type="sibTrans" cxnId="{221E3E01-1295-49FE-8FCF-6B78E897C42F}">
      <dgm:prSet/>
      <dgm:spPr/>
      <dgm:t>
        <a:bodyPr/>
        <a:lstStyle/>
        <a:p>
          <a:endParaRPr lang="ru-RU"/>
        </a:p>
      </dgm:t>
    </dgm:pt>
    <dgm:pt modelId="{5A966646-6D4A-44A1-8516-97252C8888AA}">
      <dgm:prSet phldrT="[Текст]"/>
      <dgm:spPr/>
      <dgm:t>
        <a:bodyPr/>
        <a:lstStyle/>
        <a:p>
          <a:r>
            <a:rPr lang="ru-RU" dirty="0" smtClean="0"/>
            <a:t>Участие в </a:t>
          </a:r>
          <a:r>
            <a:rPr lang="ru-RU" smtClean="0"/>
            <a:t>образовательной деятельности ДОУ</a:t>
          </a:r>
          <a:endParaRPr lang="ru-RU" dirty="0"/>
        </a:p>
      </dgm:t>
    </dgm:pt>
    <dgm:pt modelId="{0988FC85-D88A-4663-BC59-1BA5AF003022}" type="parTrans" cxnId="{3C2FB368-3AF1-420D-BFBF-7892DB2F72C1}">
      <dgm:prSet/>
      <dgm:spPr/>
      <dgm:t>
        <a:bodyPr/>
        <a:lstStyle/>
        <a:p>
          <a:endParaRPr lang="ru-RU"/>
        </a:p>
      </dgm:t>
    </dgm:pt>
    <dgm:pt modelId="{424739D1-4500-4512-940D-2CE8BA6E6907}" type="sibTrans" cxnId="{3C2FB368-3AF1-420D-BFBF-7892DB2F72C1}">
      <dgm:prSet/>
      <dgm:spPr/>
      <dgm:t>
        <a:bodyPr/>
        <a:lstStyle/>
        <a:p>
          <a:endParaRPr lang="ru-RU"/>
        </a:p>
      </dgm:t>
    </dgm:pt>
    <dgm:pt modelId="{A981736E-F5CA-48B6-9C61-BF2DFE456997}">
      <dgm:prSet phldrT="[Текст]"/>
      <dgm:spPr/>
      <dgm:t>
        <a:bodyPr/>
        <a:lstStyle/>
        <a:p>
          <a:r>
            <a:rPr lang="ru-RU" dirty="0" smtClean="0"/>
            <a:t>Посещение семейной группы на дому</a:t>
          </a:r>
          <a:endParaRPr lang="ru-RU" dirty="0"/>
        </a:p>
      </dgm:t>
    </dgm:pt>
    <dgm:pt modelId="{B5AF5189-8DF9-465B-9632-6B3490AEE335}" type="parTrans" cxnId="{689B5176-7025-4FC9-A337-26A7724B7C5A}">
      <dgm:prSet/>
      <dgm:spPr/>
      <dgm:t>
        <a:bodyPr/>
        <a:lstStyle/>
        <a:p>
          <a:endParaRPr lang="ru-RU"/>
        </a:p>
      </dgm:t>
    </dgm:pt>
    <dgm:pt modelId="{59BA8278-5E57-417A-B1F5-ED246B87BBCA}" type="sibTrans" cxnId="{689B5176-7025-4FC9-A337-26A7724B7C5A}">
      <dgm:prSet/>
      <dgm:spPr/>
      <dgm:t>
        <a:bodyPr/>
        <a:lstStyle/>
        <a:p>
          <a:endParaRPr lang="ru-RU"/>
        </a:p>
      </dgm:t>
    </dgm:pt>
    <dgm:pt modelId="{287C9C30-7942-47C8-A350-FC8BE066889B}">
      <dgm:prSet/>
      <dgm:spPr/>
      <dgm:t>
        <a:bodyPr/>
        <a:lstStyle/>
        <a:p>
          <a:r>
            <a:rPr lang="ru-RU" dirty="0" smtClean="0"/>
            <a:t>Участие в праздничных мероприятиях ДОУ</a:t>
          </a:r>
          <a:endParaRPr lang="ru-RU" dirty="0"/>
        </a:p>
      </dgm:t>
    </dgm:pt>
    <dgm:pt modelId="{8CC55408-02D9-460B-904B-E98CDD67539C}" type="parTrans" cxnId="{438C8761-672E-4D22-8D38-4E9038308D4F}">
      <dgm:prSet/>
      <dgm:spPr/>
      <dgm:t>
        <a:bodyPr/>
        <a:lstStyle/>
        <a:p>
          <a:endParaRPr lang="ru-RU"/>
        </a:p>
      </dgm:t>
    </dgm:pt>
    <dgm:pt modelId="{7490150B-406D-4DDC-944C-68B5A7823A12}" type="sibTrans" cxnId="{438C8761-672E-4D22-8D38-4E9038308D4F}">
      <dgm:prSet/>
      <dgm:spPr/>
      <dgm:t>
        <a:bodyPr/>
        <a:lstStyle/>
        <a:p>
          <a:endParaRPr lang="ru-RU"/>
        </a:p>
      </dgm:t>
    </dgm:pt>
    <dgm:pt modelId="{903696A2-DF3D-47A4-A368-1F4196D4BE14}">
      <dgm:prSet/>
      <dgm:spPr/>
      <dgm:t>
        <a:bodyPr/>
        <a:lstStyle/>
        <a:p>
          <a:r>
            <a:rPr lang="ru-RU" dirty="0" smtClean="0"/>
            <a:t>Контроль деятельности семейной группы</a:t>
          </a:r>
          <a:endParaRPr lang="ru-RU" dirty="0"/>
        </a:p>
      </dgm:t>
    </dgm:pt>
    <dgm:pt modelId="{B7B24188-520D-426F-B586-73648038B6E0}" type="parTrans" cxnId="{83182262-75D2-41D5-A727-9236A5F0DED3}">
      <dgm:prSet/>
      <dgm:spPr/>
      <dgm:t>
        <a:bodyPr/>
        <a:lstStyle/>
        <a:p>
          <a:endParaRPr lang="ru-RU"/>
        </a:p>
      </dgm:t>
    </dgm:pt>
    <dgm:pt modelId="{94E151F9-5E55-4F3C-81B0-BF69CE5F2BFC}" type="sibTrans" cxnId="{83182262-75D2-41D5-A727-9236A5F0DED3}">
      <dgm:prSet/>
      <dgm:spPr/>
      <dgm:t>
        <a:bodyPr/>
        <a:lstStyle/>
        <a:p>
          <a:endParaRPr lang="ru-RU"/>
        </a:p>
      </dgm:t>
    </dgm:pt>
    <dgm:pt modelId="{B82EDCEF-03E1-414F-9A16-D905B764F9B3}">
      <dgm:prSet/>
      <dgm:spPr/>
      <dgm:t>
        <a:bodyPr/>
        <a:lstStyle/>
        <a:p>
          <a:r>
            <a:rPr lang="ru-RU" dirty="0" smtClean="0"/>
            <a:t>Семинары, круглые столы, педсоветы</a:t>
          </a:r>
          <a:endParaRPr lang="ru-RU" dirty="0"/>
        </a:p>
      </dgm:t>
    </dgm:pt>
    <dgm:pt modelId="{4BFDEE41-86B2-4508-B201-F8C603B4B507}" type="parTrans" cxnId="{CA155E7D-CDEF-4973-BD1C-468A0B2796FD}">
      <dgm:prSet/>
      <dgm:spPr/>
      <dgm:t>
        <a:bodyPr/>
        <a:lstStyle/>
        <a:p>
          <a:endParaRPr lang="ru-RU"/>
        </a:p>
      </dgm:t>
    </dgm:pt>
    <dgm:pt modelId="{754AEEBE-C837-48F2-8780-4E9388BABA47}" type="sibTrans" cxnId="{CA155E7D-CDEF-4973-BD1C-468A0B2796FD}">
      <dgm:prSet/>
      <dgm:spPr/>
      <dgm:t>
        <a:bodyPr/>
        <a:lstStyle/>
        <a:p>
          <a:endParaRPr lang="ru-RU"/>
        </a:p>
      </dgm:t>
    </dgm:pt>
    <dgm:pt modelId="{641B5AF1-58F1-4C55-B079-03FC8F691581}" type="pres">
      <dgm:prSet presAssocID="{03293363-47EB-48FD-91DF-C77EA6BCDF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971A35-4F47-4F52-B189-CB7B88FD50B3}" type="pres">
      <dgm:prSet presAssocID="{18EEC929-655F-4662-B579-6EA1EAC4986D}" presName="centerShape" presStyleLbl="node0" presStyleIdx="0" presStyleCnt="1"/>
      <dgm:spPr/>
      <dgm:t>
        <a:bodyPr/>
        <a:lstStyle/>
        <a:p>
          <a:endParaRPr lang="ru-RU"/>
        </a:p>
      </dgm:t>
    </dgm:pt>
    <dgm:pt modelId="{F53983AF-BE68-4E91-B2CD-8C63D00F716A}" type="pres">
      <dgm:prSet presAssocID="{7039E4ED-DF32-4F24-871B-A25A4B7CB978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3A254B06-1F00-4E42-91CC-85695BE9CC59}" type="pres">
      <dgm:prSet presAssocID="{BE3A6AA6-9BF6-4C92-9DC7-2596699E34B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D14F7-18DD-4EDB-9C53-67A41B06C386}" type="pres">
      <dgm:prSet presAssocID="{0988FC85-D88A-4663-BC59-1BA5AF003022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402CA90F-DEC0-4D6F-BF6E-5FB11E48E0D0}" type="pres">
      <dgm:prSet presAssocID="{5A966646-6D4A-44A1-8516-97252C8888A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CC278-51F4-42C3-AD19-8B2AA826C122}" type="pres">
      <dgm:prSet presAssocID="{B5AF5189-8DF9-465B-9632-6B3490AEE335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64396C4E-03CF-405C-81E0-41DF32B766D8}" type="pres">
      <dgm:prSet presAssocID="{A981736E-F5CA-48B6-9C61-BF2DFE45699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750D4-6D9F-4A64-86C9-45654DDD55A1}" type="pres">
      <dgm:prSet presAssocID="{8CC55408-02D9-460B-904B-E98CDD67539C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8224FF88-45C2-49E4-87BF-92F866A1B26D}" type="pres">
      <dgm:prSet presAssocID="{287C9C30-7942-47C8-A350-FC8BE066889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066AC-CDC6-4E87-8E93-C88219ADAB77}" type="pres">
      <dgm:prSet presAssocID="{B7B24188-520D-426F-B586-73648038B6E0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E0E300D1-37BC-4CAF-8A52-D0705C2BEBA0}" type="pres">
      <dgm:prSet presAssocID="{903696A2-DF3D-47A4-A368-1F4196D4BE1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9C424-5211-4776-BED8-0796EFC7AFD9}" type="pres">
      <dgm:prSet presAssocID="{4BFDEE41-86B2-4508-B201-F8C603B4B507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11BB899F-D0D4-4E97-BA8F-DAE680B7A867}" type="pres">
      <dgm:prSet presAssocID="{B82EDCEF-03E1-414F-9A16-D905B764F9B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155E7D-CDEF-4973-BD1C-468A0B2796FD}" srcId="{18EEC929-655F-4662-B579-6EA1EAC4986D}" destId="{B82EDCEF-03E1-414F-9A16-D905B764F9B3}" srcOrd="5" destOrd="0" parTransId="{4BFDEE41-86B2-4508-B201-F8C603B4B507}" sibTransId="{754AEEBE-C837-48F2-8780-4E9388BABA47}"/>
    <dgm:cxn modelId="{B9599964-52B8-4F31-9771-A7D7AF60F112}" type="presOf" srcId="{BE3A6AA6-9BF6-4C92-9DC7-2596699E34B4}" destId="{3A254B06-1F00-4E42-91CC-85695BE9CC59}" srcOrd="0" destOrd="0" presId="urn:microsoft.com/office/officeart/2005/8/layout/radial4"/>
    <dgm:cxn modelId="{2834268D-C832-44C4-A448-F3E6127DE931}" type="presOf" srcId="{7039E4ED-DF32-4F24-871B-A25A4B7CB978}" destId="{F53983AF-BE68-4E91-B2CD-8C63D00F716A}" srcOrd="0" destOrd="0" presId="urn:microsoft.com/office/officeart/2005/8/layout/radial4"/>
    <dgm:cxn modelId="{96EEDDAD-5071-469F-B102-98F6279314C9}" srcId="{03293363-47EB-48FD-91DF-C77EA6BCDF56}" destId="{18EEC929-655F-4662-B579-6EA1EAC4986D}" srcOrd="0" destOrd="0" parTransId="{45AD792B-D385-47C9-ACA4-78192BBBF4D7}" sibTransId="{7E22643D-D5F1-4F83-A454-02EF4F8F5B86}"/>
    <dgm:cxn modelId="{0D7FA7E8-4841-4830-8201-86971F6FF4ED}" type="presOf" srcId="{B7B24188-520D-426F-B586-73648038B6E0}" destId="{674066AC-CDC6-4E87-8E93-C88219ADAB77}" srcOrd="0" destOrd="0" presId="urn:microsoft.com/office/officeart/2005/8/layout/radial4"/>
    <dgm:cxn modelId="{864E910E-FE10-4698-8F2A-685E6B756619}" type="presOf" srcId="{287C9C30-7942-47C8-A350-FC8BE066889B}" destId="{8224FF88-45C2-49E4-87BF-92F866A1B26D}" srcOrd="0" destOrd="0" presId="urn:microsoft.com/office/officeart/2005/8/layout/radial4"/>
    <dgm:cxn modelId="{3C2FB368-3AF1-420D-BFBF-7892DB2F72C1}" srcId="{18EEC929-655F-4662-B579-6EA1EAC4986D}" destId="{5A966646-6D4A-44A1-8516-97252C8888AA}" srcOrd="1" destOrd="0" parTransId="{0988FC85-D88A-4663-BC59-1BA5AF003022}" sibTransId="{424739D1-4500-4512-940D-2CE8BA6E6907}"/>
    <dgm:cxn modelId="{689B5176-7025-4FC9-A337-26A7724B7C5A}" srcId="{18EEC929-655F-4662-B579-6EA1EAC4986D}" destId="{A981736E-F5CA-48B6-9C61-BF2DFE456997}" srcOrd="2" destOrd="0" parTransId="{B5AF5189-8DF9-465B-9632-6B3490AEE335}" sibTransId="{59BA8278-5E57-417A-B1F5-ED246B87BBCA}"/>
    <dgm:cxn modelId="{83182262-75D2-41D5-A727-9236A5F0DED3}" srcId="{18EEC929-655F-4662-B579-6EA1EAC4986D}" destId="{903696A2-DF3D-47A4-A368-1F4196D4BE14}" srcOrd="4" destOrd="0" parTransId="{B7B24188-520D-426F-B586-73648038B6E0}" sibTransId="{94E151F9-5E55-4F3C-81B0-BF69CE5F2BFC}"/>
    <dgm:cxn modelId="{55F76158-B1BC-43DD-BB41-193E177D5C8C}" type="presOf" srcId="{903696A2-DF3D-47A4-A368-1F4196D4BE14}" destId="{E0E300D1-37BC-4CAF-8A52-D0705C2BEBA0}" srcOrd="0" destOrd="0" presId="urn:microsoft.com/office/officeart/2005/8/layout/radial4"/>
    <dgm:cxn modelId="{94C5CECE-3FD4-4DBD-A2E1-6E71228CDF0F}" type="presOf" srcId="{5A966646-6D4A-44A1-8516-97252C8888AA}" destId="{402CA90F-DEC0-4D6F-BF6E-5FB11E48E0D0}" srcOrd="0" destOrd="0" presId="urn:microsoft.com/office/officeart/2005/8/layout/radial4"/>
    <dgm:cxn modelId="{4B5176F3-825D-450D-8620-7839667964BA}" type="presOf" srcId="{4BFDEE41-86B2-4508-B201-F8C603B4B507}" destId="{DF99C424-5211-4776-BED8-0796EFC7AFD9}" srcOrd="0" destOrd="0" presId="urn:microsoft.com/office/officeart/2005/8/layout/radial4"/>
    <dgm:cxn modelId="{221E3E01-1295-49FE-8FCF-6B78E897C42F}" srcId="{18EEC929-655F-4662-B579-6EA1EAC4986D}" destId="{BE3A6AA6-9BF6-4C92-9DC7-2596699E34B4}" srcOrd="0" destOrd="0" parTransId="{7039E4ED-DF32-4F24-871B-A25A4B7CB978}" sibTransId="{2A0866FA-CB7B-40D9-904E-4EE713460716}"/>
    <dgm:cxn modelId="{F9491D36-C96F-493C-B6CD-C3CF4E85CF8F}" type="presOf" srcId="{03293363-47EB-48FD-91DF-C77EA6BCDF56}" destId="{641B5AF1-58F1-4C55-B079-03FC8F691581}" srcOrd="0" destOrd="0" presId="urn:microsoft.com/office/officeart/2005/8/layout/radial4"/>
    <dgm:cxn modelId="{3FB011BD-8A67-41EF-AC68-3ED5476369C7}" type="presOf" srcId="{8CC55408-02D9-460B-904B-E98CDD67539C}" destId="{24C750D4-6D9F-4A64-86C9-45654DDD55A1}" srcOrd="0" destOrd="0" presId="urn:microsoft.com/office/officeart/2005/8/layout/radial4"/>
    <dgm:cxn modelId="{1CB33EF7-E547-48A7-BC06-EA1B94F67369}" type="presOf" srcId="{18EEC929-655F-4662-B579-6EA1EAC4986D}" destId="{63971A35-4F47-4F52-B189-CB7B88FD50B3}" srcOrd="0" destOrd="0" presId="urn:microsoft.com/office/officeart/2005/8/layout/radial4"/>
    <dgm:cxn modelId="{FAF09DE6-562E-4C79-9B17-8FB7907012A4}" type="presOf" srcId="{0988FC85-D88A-4663-BC59-1BA5AF003022}" destId="{133D14F7-18DD-4EDB-9C53-67A41B06C386}" srcOrd="0" destOrd="0" presId="urn:microsoft.com/office/officeart/2005/8/layout/radial4"/>
    <dgm:cxn modelId="{617CDEDD-8BB3-4244-AF76-555E1841352D}" type="presOf" srcId="{A981736E-F5CA-48B6-9C61-BF2DFE456997}" destId="{64396C4E-03CF-405C-81E0-41DF32B766D8}" srcOrd="0" destOrd="0" presId="urn:microsoft.com/office/officeart/2005/8/layout/radial4"/>
    <dgm:cxn modelId="{79106314-9968-404B-B1B2-3CED14466CFC}" type="presOf" srcId="{B5AF5189-8DF9-465B-9632-6B3490AEE335}" destId="{A38CC278-51F4-42C3-AD19-8B2AA826C122}" srcOrd="0" destOrd="0" presId="urn:microsoft.com/office/officeart/2005/8/layout/radial4"/>
    <dgm:cxn modelId="{2108F7D7-95B7-4C56-B4A6-D3D2C78AE93D}" type="presOf" srcId="{B82EDCEF-03E1-414F-9A16-D905B764F9B3}" destId="{11BB899F-D0D4-4E97-BA8F-DAE680B7A867}" srcOrd="0" destOrd="0" presId="urn:microsoft.com/office/officeart/2005/8/layout/radial4"/>
    <dgm:cxn modelId="{438C8761-672E-4D22-8D38-4E9038308D4F}" srcId="{18EEC929-655F-4662-B579-6EA1EAC4986D}" destId="{287C9C30-7942-47C8-A350-FC8BE066889B}" srcOrd="3" destOrd="0" parTransId="{8CC55408-02D9-460B-904B-E98CDD67539C}" sibTransId="{7490150B-406D-4DDC-944C-68B5A7823A12}"/>
    <dgm:cxn modelId="{C1C6E643-702F-48EA-A44F-7B22199B8E76}" type="presParOf" srcId="{641B5AF1-58F1-4C55-B079-03FC8F691581}" destId="{63971A35-4F47-4F52-B189-CB7B88FD50B3}" srcOrd="0" destOrd="0" presId="urn:microsoft.com/office/officeart/2005/8/layout/radial4"/>
    <dgm:cxn modelId="{C0FDC570-CC9E-47E8-9798-3A5CCB977A4A}" type="presParOf" srcId="{641B5AF1-58F1-4C55-B079-03FC8F691581}" destId="{F53983AF-BE68-4E91-B2CD-8C63D00F716A}" srcOrd="1" destOrd="0" presId="urn:microsoft.com/office/officeart/2005/8/layout/radial4"/>
    <dgm:cxn modelId="{F64901EE-4373-43FE-BF96-4D0581B8F045}" type="presParOf" srcId="{641B5AF1-58F1-4C55-B079-03FC8F691581}" destId="{3A254B06-1F00-4E42-91CC-85695BE9CC59}" srcOrd="2" destOrd="0" presId="urn:microsoft.com/office/officeart/2005/8/layout/radial4"/>
    <dgm:cxn modelId="{4857DCEA-844C-45E5-82A1-07F269087E8E}" type="presParOf" srcId="{641B5AF1-58F1-4C55-B079-03FC8F691581}" destId="{133D14F7-18DD-4EDB-9C53-67A41B06C386}" srcOrd="3" destOrd="0" presId="urn:microsoft.com/office/officeart/2005/8/layout/radial4"/>
    <dgm:cxn modelId="{4FEC5525-4C11-4C49-A6A7-632C7826A581}" type="presParOf" srcId="{641B5AF1-58F1-4C55-B079-03FC8F691581}" destId="{402CA90F-DEC0-4D6F-BF6E-5FB11E48E0D0}" srcOrd="4" destOrd="0" presId="urn:microsoft.com/office/officeart/2005/8/layout/radial4"/>
    <dgm:cxn modelId="{1F2655C5-4C7A-4AE8-B1E6-B57AD086E5ED}" type="presParOf" srcId="{641B5AF1-58F1-4C55-B079-03FC8F691581}" destId="{A38CC278-51F4-42C3-AD19-8B2AA826C122}" srcOrd="5" destOrd="0" presId="urn:microsoft.com/office/officeart/2005/8/layout/radial4"/>
    <dgm:cxn modelId="{F420C5CF-ECA1-4A91-B105-3B3D5D263C65}" type="presParOf" srcId="{641B5AF1-58F1-4C55-B079-03FC8F691581}" destId="{64396C4E-03CF-405C-81E0-41DF32B766D8}" srcOrd="6" destOrd="0" presId="urn:microsoft.com/office/officeart/2005/8/layout/radial4"/>
    <dgm:cxn modelId="{B4F93F6B-C305-4222-9A2F-E529D96B0A18}" type="presParOf" srcId="{641B5AF1-58F1-4C55-B079-03FC8F691581}" destId="{24C750D4-6D9F-4A64-86C9-45654DDD55A1}" srcOrd="7" destOrd="0" presId="urn:microsoft.com/office/officeart/2005/8/layout/radial4"/>
    <dgm:cxn modelId="{18F2EC56-BB33-4F0A-93F3-1262FE6C6FA9}" type="presParOf" srcId="{641B5AF1-58F1-4C55-B079-03FC8F691581}" destId="{8224FF88-45C2-49E4-87BF-92F866A1B26D}" srcOrd="8" destOrd="0" presId="urn:microsoft.com/office/officeart/2005/8/layout/radial4"/>
    <dgm:cxn modelId="{275ED2C8-52D0-4BE5-B90C-1821CEA41CA4}" type="presParOf" srcId="{641B5AF1-58F1-4C55-B079-03FC8F691581}" destId="{674066AC-CDC6-4E87-8E93-C88219ADAB77}" srcOrd="9" destOrd="0" presId="urn:microsoft.com/office/officeart/2005/8/layout/radial4"/>
    <dgm:cxn modelId="{D94CE4AF-7C59-49B0-B078-0F932A49136A}" type="presParOf" srcId="{641B5AF1-58F1-4C55-B079-03FC8F691581}" destId="{E0E300D1-37BC-4CAF-8A52-D0705C2BEBA0}" srcOrd="10" destOrd="0" presId="urn:microsoft.com/office/officeart/2005/8/layout/radial4"/>
    <dgm:cxn modelId="{594D7BB7-6F90-4C30-9678-C54B8D595B1A}" type="presParOf" srcId="{641B5AF1-58F1-4C55-B079-03FC8F691581}" destId="{DF99C424-5211-4776-BED8-0796EFC7AFD9}" srcOrd="11" destOrd="0" presId="urn:microsoft.com/office/officeart/2005/8/layout/radial4"/>
    <dgm:cxn modelId="{A5296AC8-50DF-4745-90A5-7CCCCE18DC3A}" type="presParOf" srcId="{641B5AF1-58F1-4C55-B079-03FC8F691581}" destId="{11BB899F-D0D4-4E97-BA8F-DAE680B7A867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BA873-BBA7-49F3-8138-295A9F7422A0}" type="doc">
      <dgm:prSet loTypeId="urn:microsoft.com/office/officeart/2005/8/layout/radial5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FCA777-614C-4F31-B28F-FFD69023BE8E}">
      <dgm:prSet phldrT="[Текст]"/>
      <dgm:spPr/>
      <dgm:t>
        <a:bodyPr/>
        <a:lstStyle/>
        <a:p>
          <a:r>
            <a:rPr lang="ru-RU" dirty="0" smtClean="0"/>
            <a:t>Семейная группа</a:t>
          </a:r>
          <a:endParaRPr lang="ru-RU" dirty="0"/>
        </a:p>
      </dgm:t>
    </dgm:pt>
    <dgm:pt modelId="{0BA28B16-EB31-4D66-BB74-734CA8FDBE30}" type="parTrans" cxnId="{A728A3E3-FCB0-4EF1-A68B-D86FE6A189B5}">
      <dgm:prSet/>
      <dgm:spPr/>
      <dgm:t>
        <a:bodyPr/>
        <a:lstStyle/>
        <a:p>
          <a:endParaRPr lang="ru-RU"/>
        </a:p>
      </dgm:t>
    </dgm:pt>
    <dgm:pt modelId="{A41529E3-22A2-4027-B6B8-D8B0658B6609}" type="sibTrans" cxnId="{A728A3E3-FCB0-4EF1-A68B-D86FE6A189B5}">
      <dgm:prSet/>
      <dgm:spPr/>
      <dgm:t>
        <a:bodyPr/>
        <a:lstStyle/>
        <a:p>
          <a:endParaRPr lang="ru-RU"/>
        </a:p>
      </dgm:t>
    </dgm:pt>
    <dgm:pt modelId="{755BEABF-07FF-4535-8F84-3FF25980FA41}">
      <dgm:prSet phldrT="[Текст]" custT="1"/>
      <dgm:spPr/>
      <dgm:t>
        <a:bodyPr/>
        <a:lstStyle/>
        <a:p>
          <a:r>
            <a:rPr lang="ru-RU" sz="1100" b="1" dirty="0" smtClean="0"/>
            <a:t>Заведующий ДОУ </a:t>
          </a:r>
          <a:endParaRPr lang="ru-RU" sz="1100" b="1" dirty="0"/>
        </a:p>
      </dgm:t>
    </dgm:pt>
    <dgm:pt modelId="{550B0EF6-630F-4319-9170-2DE308E7A063}" type="parTrans" cxnId="{47B3F7DD-6E4D-494B-94D3-E054C70E106C}">
      <dgm:prSet/>
      <dgm:spPr/>
      <dgm:t>
        <a:bodyPr/>
        <a:lstStyle/>
        <a:p>
          <a:endParaRPr lang="ru-RU"/>
        </a:p>
      </dgm:t>
    </dgm:pt>
    <dgm:pt modelId="{8DFFD272-3697-4291-8727-D82B5C23FBB9}" type="sibTrans" cxnId="{47B3F7DD-6E4D-494B-94D3-E054C70E106C}">
      <dgm:prSet/>
      <dgm:spPr/>
      <dgm:t>
        <a:bodyPr/>
        <a:lstStyle/>
        <a:p>
          <a:endParaRPr lang="ru-RU"/>
        </a:p>
      </dgm:t>
    </dgm:pt>
    <dgm:pt modelId="{FD271F77-3EF7-4A29-B6E0-99FDA1202B97}">
      <dgm:prSet phldrT="[Текст]" custT="1"/>
      <dgm:spPr/>
      <dgm:t>
        <a:bodyPr/>
        <a:lstStyle/>
        <a:p>
          <a:r>
            <a:rPr lang="ru-RU" sz="1100" b="1" dirty="0" smtClean="0"/>
            <a:t>Социальный педагог</a:t>
          </a:r>
          <a:endParaRPr lang="ru-RU" sz="1100" b="1" dirty="0"/>
        </a:p>
      </dgm:t>
    </dgm:pt>
    <dgm:pt modelId="{220D2713-47EF-45B8-A646-185E3B113EDC}" type="parTrans" cxnId="{138D4679-0C59-499C-86B3-64AB85A9942B}">
      <dgm:prSet/>
      <dgm:spPr/>
      <dgm:t>
        <a:bodyPr/>
        <a:lstStyle/>
        <a:p>
          <a:endParaRPr lang="ru-RU"/>
        </a:p>
      </dgm:t>
    </dgm:pt>
    <dgm:pt modelId="{2293DB3E-C800-4685-ABBF-8790C4F17673}" type="sibTrans" cxnId="{138D4679-0C59-499C-86B3-64AB85A9942B}">
      <dgm:prSet/>
      <dgm:spPr/>
      <dgm:t>
        <a:bodyPr/>
        <a:lstStyle/>
        <a:p>
          <a:endParaRPr lang="ru-RU"/>
        </a:p>
      </dgm:t>
    </dgm:pt>
    <dgm:pt modelId="{1CD44C81-171B-4DA6-BFE1-76FE83734BFC}">
      <dgm:prSet phldrT="[Текст]" custT="1"/>
      <dgm:spPr/>
      <dgm:t>
        <a:bodyPr/>
        <a:lstStyle/>
        <a:p>
          <a:r>
            <a:rPr lang="ru-RU" sz="1100" b="1" dirty="0" smtClean="0"/>
            <a:t>Музыкальный руководитель</a:t>
          </a:r>
          <a:endParaRPr lang="ru-RU" sz="1100" b="1" dirty="0"/>
        </a:p>
      </dgm:t>
    </dgm:pt>
    <dgm:pt modelId="{8CE73CB3-A072-4494-8C93-874F7C5F24DF}" type="parTrans" cxnId="{80B26366-D050-408A-B42C-2C9F4E3E17BF}">
      <dgm:prSet/>
      <dgm:spPr/>
      <dgm:t>
        <a:bodyPr/>
        <a:lstStyle/>
        <a:p>
          <a:endParaRPr lang="ru-RU"/>
        </a:p>
      </dgm:t>
    </dgm:pt>
    <dgm:pt modelId="{3D491010-F490-42A7-BF4B-BD5603E423C8}" type="sibTrans" cxnId="{80B26366-D050-408A-B42C-2C9F4E3E17BF}">
      <dgm:prSet/>
      <dgm:spPr/>
      <dgm:t>
        <a:bodyPr/>
        <a:lstStyle/>
        <a:p>
          <a:endParaRPr lang="ru-RU"/>
        </a:p>
      </dgm:t>
    </dgm:pt>
    <dgm:pt modelId="{E32F5B09-EAB5-4E7E-809A-1A5CD5A10B53}">
      <dgm:prSet phldrT="[Текст]" custT="1"/>
      <dgm:spPr/>
      <dgm:t>
        <a:bodyPr/>
        <a:lstStyle/>
        <a:p>
          <a:r>
            <a:rPr lang="ru-RU" sz="1100" dirty="0" smtClean="0"/>
            <a:t>Старший воспитатель</a:t>
          </a:r>
          <a:endParaRPr lang="ru-RU" sz="1100" dirty="0"/>
        </a:p>
      </dgm:t>
    </dgm:pt>
    <dgm:pt modelId="{ADACF4D9-BB71-4E9D-A005-E46560BF81CE}" type="parTrans" cxnId="{C00C9648-E551-4F8B-A299-4875ADF73D4C}">
      <dgm:prSet/>
      <dgm:spPr/>
      <dgm:t>
        <a:bodyPr/>
        <a:lstStyle/>
        <a:p>
          <a:endParaRPr lang="ru-RU"/>
        </a:p>
      </dgm:t>
    </dgm:pt>
    <dgm:pt modelId="{0DC1DED2-A80C-4426-9E38-2A7A592AFC0B}" type="sibTrans" cxnId="{C00C9648-E551-4F8B-A299-4875ADF73D4C}">
      <dgm:prSet/>
      <dgm:spPr/>
      <dgm:t>
        <a:bodyPr/>
        <a:lstStyle/>
        <a:p>
          <a:endParaRPr lang="ru-RU"/>
        </a:p>
      </dgm:t>
    </dgm:pt>
    <dgm:pt modelId="{4D2D4368-26C2-4E1C-B31F-8A74F7468D58}">
      <dgm:prSet custT="1"/>
      <dgm:spPr/>
      <dgm:t>
        <a:bodyPr/>
        <a:lstStyle/>
        <a:p>
          <a:r>
            <a:rPr lang="ru-RU" sz="1100" b="1" dirty="0" smtClean="0"/>
            <a:t>Инструктор по ФИЗО</a:t>
          </a:r>
          <a:endParaRPr lang="ru-RU" sz="1100" b="1" dirty="0"/>
        </a:p>
      </dgm:t>
    </dgm:pt>
    <dgm:pt modelId="{A886B623-60E5-4296-B2F5-9BCACB3EB037}" type="parTrans" cxnId="{9721754A-69BC-46BC-8B49-F2FDF6F30A3C}">
      <dgm:prSet/>
      <dgm:spPr/>
      <dgm:t>
        <a:bodyPr/>
        <a:lstStyle/>
        <a:p>
          <a:endParaRPr lang="ru-RU"/>
        </a:p>
      </dgm:t>
    </dgm:pt>
    <dgm:pt modelId="{A09B1026-63A4-461D-B980-66828940210D}" type="sibTrans" cxnId="{9721754A-69BC-46BC-8B49-F2FDF6F30A3C}">
      <dgm:prSet/>
      <dgm:spPr/>
      <dgm:t>
        <a:bodyPr/>
        <a:lstStyle/>
        <a:p>
          <a:endParaRPr lang="ru-RU"/>
        </a:p>
      </dgm:t>
    </dgm:pt>
    <dgm:pt modelId="{F0F4888A-A3B5-4668-8743-3D8E827B3808}">
      <dgm:prSet custT="1"/>
      <dgm:spPr/>
      <dgm:t>
        <a:bodyPr/>
        <a:lstStyle/>
        <a:p>
          <a:r>
            <a:rPr lang="ru-RU" sz="1100" b="1" dirty="0" smtClean="0"/>
            <a:t>Педагог дополнительного образования</a:t>
          </a:r>
          <a:endParaRPr lang="ru-RU" sz="1100" b="1" dirty="0"/>
        </a:p>
      </dgm:t>
    </dgm:pt>
    <dgm:pt modelId="{7E0A8B84-076D-41F6-B5D1-0A00944E7888}" type="parTrans" cxnId="{AB4A5282-C7AD-4079-8F47-14326D2088BD}">
      <dgm:prSet/>
      <dgm:spPr/>
      <dgm:t>
        <a:bodyPr/>
        <a:lstStyle/>
        <a:p>
          <a:endParaRPr lang="ru-RU"/>
        </a:p>
      </dgm:t>
    </dgm:pt>
    <dgm:pt modelId="{FC97DD7F-B5E3-41DD-9A0B-410841D0DAFD}" type="sibTrans" cxnId="{AB4A5282-C7AD-4079-8F47-14326D2088BD}">
      <dgm:prSet/>
      <dgm:spPr/>
      <dgm:t>
        <a:bodyPr/>
        <a:lstStyle/>
        <a:p>
          <a:endParaRPr lang="ru-RU"/>
        </a:p>
      </dgm:t>
    </dgm:pt>
    <dgm:pt modelId="{1700099C-EB5A-4046-97C4-E21421BB0E5A}">
      <dgm:prSet custT="1"/>
      <dgm:spPr/>
      <dgm:t>
        <a:bodyPr/>
        <a:lstStyle/>
        <a:p>
          <a:r>
            <a:rPr lang="ru-RU" sz="1100" b="1" dirty="0" smtClean="0"/>
            <a:t>Учитель-логопед</a:t>
          </a:r>
          <a:endParaRPr lang="ru-RU" sz="1100" b="1" dirty="0"/>
        </a:p>
      </dgm:t>
    </dgm:pt>
    <dgm:pt modelId="{727966F5-4E90-4F5D-8C63-17DBE1907906}" type="parTrans" cxnId="{F330810F-13D4-40DC-B947-CDD51BE4A5E8}">
      <dgm:prSet/>
      <dgm:spPr/>
      <dgm:t>
        <a:bodyPr/>
        <a:lstStyle/>
        <a:p>
          <a:endParaRPr lang="ru-RU"/>
        </a:p>
      </dgm:t>
    </dgm:pt>
    <dgm:pt modelId="{EDE13682-F052-41B6-BF4F-3EABD3BB7464}" type="sibTrans" cxnId="{F330810F-13D4-40DC-B947-CDD51BE4A5E8}">
      <dgm:prSet/>
      <dgm:spPr/>
      <dgm:t>
        <a:bodyPr/>
        <a:lstStyle/>
        <a:p>
          <a:endParaRPr lang="ru-RU"/>
        </a:p>
      </dgm:t>
    </dgm:pt>
    <dgm:pt modelId="{BE5ECFD8-BB61-477C-AC76-CA77C16CF5BE}">
      <dgm:prSet custT="1"/>
      <dgm:spPr/>
      <dgm:t>
        <a:bodyPr/>
        <a:lstStyle/>
        <a:p>
          <a:r>
            <a:rPr lang="ru-RU" sz="1100" b="1" dirty="0" smtClean="0"/>
            <a:t>Повара</a:t>
          </a:r>
          <a:endParaRPr lang="ru-RU" sz="1100" b="1" dirty="0"/>
        </a:p>
      </dgm:t>
    </dgm:pt>
    <dgm:pt modelId="{05589A2B-3285-4EC1-A4F1-9D536FB23260}" type="parTrans" cxnId="{5E8E3C59-F566-4A9B-B6B4-43D0669086CA}">
      <dgm:prSet/>
      <dgm:spPr/>
      <dgm:t>
        <a:bodyPr/>
        <a:lstStyle/>
        <a:p>
          <a:endParaRPr lang="ru-RU"/>
        </a:p>
      </dgm:t>
    </dgm:pt>
    <dgm:pt modelId="{33BE20A2-AB7C-4924-A28A-0E47CF72AC73}" type="sibTrans" cxnId="{5E8E3C59-F566-4A9B-B6B4-43D0669086CA}">
      <dgm:prSet/>
      <dgm:spPr/>
      <dgm:t>
        <a:bodyPr/>
        <a:lstStyle/>
        <a:p>
          <a:endParaRPr lang="ru-RU"/>
        </a:p>
      </dgm:t>
    </dgm:pt>
    <dgm:pt modelId="{C5AF3A6D-A3E7-4DA0-91EB-3F9EDB4C221E}">
      <dgm:prSet custT="1"/>
      <dgm:spPr/>
      <dgm:t>
        <a:bodyPr/>
        <a:lstStyle/>
        <a:p>
          <a:r>
            <a:rPr lang="ru-RU" sz="1100" b="1" dirty="0" smtClean="0"/>
            <a:t>Старшая медсестра</a:t>
          </a:r>
          <a:endParaRPr lang="ru-RU" sz="1100" b="1" dirty="0"/>
        </a:p>
      </dgm:t>
    </dgm:pt>
    <dgm:pt modelId="{4F2F63B7-D538-4327-A9F3-123EB8C5E278}" type="parTrans" cxnId="{167B376E-B98A-4A2D-83A4-6E875AE8AA40}">
      <dgm:prSet/>
      <dgm:spPr/>
      <dgm:t>
        <a:bodyPr/>
        <a:lstStyle/>
        <a:p>
          <a:endParaRPr lang="ru-RU"/>
        </a:p>
      </dgm:t>
    </dgm:pt>
    <dgm:pt modelId="{B02EEB49-8047-49AC-9244-DCAE71ECB4DA}" type="sibTrans" cxnId="{167B376E-B98A-4A2D-83A4-6E875AE8AA40}">
      <dgm:prSet/>
      <dgm:spPr/>
      <dgm:t>
        <a:bodyPr/>
        <a:lstStyle/>
        <a:p>
          <a:endParaRPr lang="ru-RU"/>
        </a:p>
      </dgm:t>
    </dgm:pt>
    <dgm:pt modelId="{561E8672-96DE-4945-89C0-C547553FC678}" type="pres">
      <dgm:prSet presAssocID="{77CBA873-BBA7-49F3-8138-295A9F7422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D706AD-62F3-48BD-A0EA-E2F32B6DBA5C}" type="pres">
      <dgm:prSet presAssocID="{E8FCA777-614C-4F31-B28F-FFD69023BE8E}" presName="centerShape" presStyleLbl="node0" presStyleIdx="0" presStyleCnt="1" custScaleX="176562" custScaleY="171742"/>
      <dgm:spPr/>
      <dgm:t>
        <a:bodyPr/>
        <a:lstStyle/>
        <a:p>
          <a:endParaRPr lang="ru-RU"/>
        </a:p>
      </dgm:t>
    </dgm:pt>
    <dgm:pt modelId="{CF555A19-4219-43E9-9FDF-5BB309F5169B}" type="pres">
      <dgm:prSet presAssocID="{550B0EF6-630F-4319-9170-2DE308E7A063}" presName="parTrans" presStyleLbl="sibTrans2D1" presStyleIdx="0" presStyleCnt="9"/>
      <dgm:spPr/>
      <dgm:t>
        <a:bodyPr/>
        <a:lstStyle/>
        <a:p>
          <a:endParaRPr lang="ru-RU"/>
        </a:p>
      </dgm:t>
    </dgm:pt>
    <dgm:pt modelId="{C55B74DA-9F90-47C1-8C2C-3EED82D6EA44}" type="pres">
      <dgm:prSet presAssocID="{550B0EF6-630F-4319-9170-2DE308E7A063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A243290F-EC23-45FF-BA89-C42EDC1D5B86}" type="pres">
      <dgm:prSet presAssocID="{755BEABF-07FF-4535-8F84-3FF25980FA41}" presName="node" presStyleLbl="node1" presStyleIdx="0" presStyleCnt="9" custScaleX="153239" custRadScaleRad="90527" custRadScaleInc="-3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98CC4-0DC3-4E42-B5E8-B1FA228B1323}" type="pres">
      <dgm:prSet presAssocID="{220D2713-47EF-45B8-A646-185E3B113EDC}" presName="parTrans" presStyleLbl="sibTrans2D1" presStyleIdx="1" presStyleCnt="9"/>
      <dgm:spPr/>
      <dgm:t>
        <a:bodyPr/>
        <a:lstStyle/>
        <a:p>
          <a:endParaRPr lang="ru-RU"/>
        </a:p>
      </dgm:t>
    </dgm:pt>
    <dgm:pt modelId="{5FAA6183-E9C9-4DF2-B9A3-59921534509A}" type="pres">
      <dgm:prSet presAssocID="{220D2713-47EF-45B8-A646-185E3B113EDC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643BD741-4893-4A1F-A21E-D22174715F8D}" type="pres">
      <dgm:prSet presAssocID="{FD271F77-3EF7-4A29-B6E0-99FDA1202B97}" presName="node" presStyleLbl="node1" presStyleIdx="1" presStyleCnt="9" custScaleX="160282" custRadScaleRad="103752" custRadScaleInc="28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6A050-1BED-40C5-AC8C-10C08504EB44}" type="pres">
      <dgm:prSet presAssocID="{8CE73CB3-A072-4494-8C93-874F7C5F24DF}" presName="parTrans" presStyleLbl="sibTrans2D1" presStyleIdx="2" presStyleCnt="9"/>
      <dgm:spPr/>
      <dgm:t>
        <a:bodyPr/>
        <a:lstStyle/>
        <a:p>
          <a:endParaRPr lang="ru-RU"/>
        </a:p>
      </dgm:t>
    </dgm:pt>
    <dgm:pt modelId="{28FAAC7C-EDCC-4065-9971-428BBA925AF9}" type="pres">
      <dgm:prSet presAssocID="{8CE73CB3-A072-4494-8C93-874F7C5F24DF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A2B90314-D82A-4B6B-B7EE-B89380236276}" type="pres">
      <dgm:prSet presAssocID="{1CD44C81-171B-4DA6-BFE1-76FE83734BFC}" presName="node" presStyleLbl="node1" presStyleIdx="2" presStyleCnt="9" custScaleX="175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7C4C7-28F3-4F8B-95A0-8004BEC0AD24}" type="pres">
      <dgm:prSet presAssocID="{A886B623-60E5-4296-B2F5-9BCACB3EB037}" presName="parTrans" presStyleLbl="sibTrans2D1" presStyleIdx="3" presStyleCnt="9"/>
      <dgm:spPr/>
      <dgm:t>
        <a:bodyPr/>
        <a:lstStyle/>
        <a:p>
          <a:endParaRPr lang="ru-RU"/>
        </a:p>
      </dgm:t>
    </dgm:pt>
    <dgm:pt modelId="{3B90EBA1-A70F-4867-B82B-B554DC1670B5}" type="pres">
      <dgm:prSet presAssocID="{A886B623-60E5-4296-B2F5-9BCACB3EB037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67EF28A1-5522-4FE8-916C-C273659FA4AD}" type="pres">
      <dgm:prSet presAssocID="{4D2D4368-26C2-4E1C-B31F-8A74F7468D58}" presName="node" presStyleLbl="node1" presStyleIdx="3" presStyleCnt="9" custScaleX="178584" custRadScaleRad="105318" custRadScaleInc="-31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BB130-0DCE-4F13-8C10-93CAB91FF335}" type="pres">
      <dgm:prSet presAssocID="{7E0A8B84-076D-41F6-B5D1-0A00944E7888}" presName="parTrans" presStyleLbl="sibTrans2D1" presStyleIdx="4" presStyleCnt="9"/>
      <dgm:spPr/>
      <dgm:t>
        <a:bodyPr/>
        <a:lstStyle/>
        <a:p>
          <a:endParaRPr lang="ru-RU"/>
        </a:p>
      </dgm:t>
    </dgm:pt>
    <dgm:pt modelId="{17AB9F0F-1B2C-40E4-8BEE-CFABF94A32B6}" type="pres">
      <dgm:prSet presAssocID="{7E0A8B84-076D-41F6-B5D1-0A00944E7888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4F61037D-C25B-43DE-BA02-B19316A07C45}" type="pres">
      <dgm:prSet presAssocID="{F0F4888A-A3B5-4668-8743-3D8E827B3808}" presName="node" presStyleLbl="node1" presStyleIdx="4" presStyleCnt="9" custScaleX="179312" custRadScaleRad="102904" custRadScaleInc="-38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E30AB-39FF-43A1-AB17-65E949D8D8E5}" type="pres">
      <dgm:prSet presAssocID="{727966F5-4E90-4F5D-8C63-17DBE1907906}" presName="parTrans" presStyleLbl="sibTrans2D1" presStyleIdx="5" presStyleCnt="9"/>
      <dgm:spPr/>
      <dgm:t>
        <a:bodyPr/>
        <a:lstStyle/>
        <a:p>
          <a:endParaRPr lang="ru-RU"/>
        </a:p>
      </dgm:t>
    </dgm:pt>
    <dgm:pt modelId="{FEBF63DE-A0C7-4EAE-AAD3-7EFBE2BB0408}" type="pres">
      <dgm:prSet presAssocID="{727966F5-4E90-4F5D-8C63-17DBE1907906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C0A86671-7F38-4E38-95BD-A82250AB07F6}" type="pres">
      <dgm:prSet presAssocID="{1700099C-EB5A-4046-97C4-E21421BB0E5A}" presName="node" presStyleLbl="node1" presStyleIdx="5" presStyleCnt="9" custScaleX="161487" custRadScaleRad="99551" custRadScaleInc="41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09084-B101-47E3-A8E0-768824CE2E14}" type="pres">
      <dgm:prSet presAssocID="{4F2F63B7-D538-4327-A9F3-123EB8C5E278}" presName="parTrans" presStyleLbl="sibTrans2D1" presStyleIdx="6" presStyleCnt="9"/>
      <dgm:spPr/>
      <dgm:t>
        <a:bodyPr/>
        <a:lstStyle/>
        <a:p>
          <a:endParaRPr lang="ru-RU"/>
        </a:p>
      </dgm:t>
    </dgm:pt>
    <dgm:pt modelId="{EA959C47-58E9-4C04-90E3-9A361C9E99CB}" type="pres">
      <dgm:prSet presAssocID="{4F2F63B7-D538-4327-A9F3-123EB8C5E278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2FA98331-78D1-4C6D-AA93-51929ECBB01C}" type="pres">
      <dgm:prSet presAssocID="{C5AF3A6D-A3E7-4DA0-91EB-3F9EDB4C221E}" presName="node" presStyleLbl="node1" presStyleIdx="6" presStyleCnt="9" custScaleX="184633" custRadScaleRad="104402" custRadScaleInc="40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08407-D3DD-415A-A7B1-FDC7BF28C837}" type="pres">
      <dgm:prSet presAssocID="{05589A2B-3285-4EC1-A4F1-9D536FB23260}" presName="parTrans" presStyleLbl="sibTrans2D1" presStyleIdx="7" presStyleCnt="9"/>
      <dgm:spPr/>
      <dgm:t>
        <a:bodyPr/>
        <a:lstStyle/>
        <a:p>
          <a:endParaRPr lang="ru-RU"/>
        </a:p>
      </dgm:t>
    </dgm:pt>
    <dgm:pt modelId="{8A6051BE-C281-495A-B50B-7C902CB56B8B}" type="pres">
      <dgm:prSet presAssocID="{05589A2B-3285-4EC1-A4F1-9D536FB23260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D0970BF0-00FA-42A1-9EB8-7DC1BEF77DA7}" type="pres">
      <dgm:prSet presAssocID="{BE5ECFD8-BB61-477C-AC76-CA77C16CF5BE}" presName="node" presStyleLbl="node1" presStyleIdx="7" presStyleCnt="9" custScaleX="164980" custRadScaleRad="100652" custRadScaleInc="8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B0A8C-5F12-4664-8FA5-36B5560CF9FA}" type="pres">
      <dgm:prSet presAssocID="{ADACF4D9-BB71-4E9D-A005-E46560BF81CE}" presName="parTrans" presStyleLbl="sibTrans2D1" presStyleIdx="8" presStyleCnt="9"/>
      <dgm:spPr/>
      <dgm:t>
        <a:bodyPr/>
        <a:lstStyle/>
        <a:p>
          <a:endParaRPr lang="ru-RU"/>
        </a:p>
      </dgm:t>
    </dgm:pt>
    <dgm:pt modelId="{99218AB6-277F-4EF1-BB73-A5E1D747E15B}" type="pres">
      <dgm:prSet presAssocID="{ADACF4D9-BB71-4E9D-A005-E46560BF81CE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0CD625DB-F20B-412C-89A8-DD038145C3E4}" type="pres">
      <dgm:prSet presAssocID="{E32F5B09-EAB5-4E7E-809A-1A5CD5A10B53}" presName="node" presStyleLbl="node1" presStyleIdx="8" presStyleCnt="9" custScaleX="163076" custRadScaleRad="101649" custRadScaleInc="-22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71538E-F072-40F8-936B-E4F99BFC7B95}" type="presOf" srcId="{220D2713-47EF-45B8-A646-185E3B113EDC}" destId="{74098CC4-0DC3-4E42-B5E8-B1FA228B1323}" srcOrd="0" destOrd="0" presId="urn:microsoft.com/office/officeart/2005/8/layout/radial5"/>
    <dgm:cxn modelId="{BC2F817F-058F-44D2-B101-F6FCF81C2204}" type="presOf" srcId="{BE5ECFD8-BB61-477C-AC76-CA77C16CF5BE}" destId="{D0970BF0-00FA-42A1-9EB8-7DC1BEF77DA7}" srcOrd="0" destOrd="0" presId="urn:microsoft.com/office/officeart/2005/8/layout/radial5"/>
    <dgm:cxn modelId="{E85C4F40-1532-4168-9858-DB760B519551}" type="presOf" srcId="{F0F4888A-A3B5-4668-8743-3D8E827B3808}" destId="{4F61037D-C25B-43DE-BA02-B19316A07C45}" srcOrd="0" destOrd="0" presId="urn:microsoft.com/office/officeart/2005/8/layout/radial5"/>
    <dgm:cxn modelId="{3FBC1AE7-59A8-4B78-BA44-11C649D7DB4C}" type="presOf" srcId="{550B0EF6-630F-4319-9170-2DE308E7A063}" destId="{C55B74DA-9F90-47C1-8C2C-3EED82D6EA44}" srcOrd="1" destOrd="0" presId="urn:microsoft.com/office/officeart/2005/8/layout/radial5"/>
    <dgm:cxn modelId="{9721754A-69BC-46BC-8B49-F2FDF6F30A3C}" srcId="{E8FCA777-614C-4F31-B28F-FFD69023BE8E}" destId="{4D2D4368-26C2-4E1C-B31F-8A74F7468D58}" srcOrd="3" destOrd="0" parTransId="{A886B623-60E5-4296-B2F5-9BCACB3EB037}" sibTransId="{A09B1026-63A4-461D-B980-66828940210D}"/>
    <dgm:cxn modelId="{39A6EA6D-0BA8-474F-B7BC-31CAAE19A71A}" type="presOf" srcId="{E32F5B09-EAB5-4E7E-809A-1A5CD5A10B53}" destId="{0CD625DB-F20B-412C-89A8-DD038145C3E4}" srcOrd="0" destOrd="0" presId="urn:microsoft.com/office/officeart/2005/8/layout/radial5"/>
    <dgm:cxn modelId="{C6A50A94-DD72-4BA4-97ED-6DBED776BF3F}" type="presOf" srcId="{4F2F63B7-D538-4327-A9F3-123EB8C5E278}" destId="{EA959C47-58E9-4C04-90E3-9A361C9E99CB}" srcOrd="1" destOrd="0" presId="urn:microsoft.com/office/officeart/2005/8/layout/radial5"/>
    <dgm:cxn modelId="{AB4A5282-C7AD-4079-8F47-14326D2088BD}" srcId="{E8FCA777-614C-4F31-B28F-FFD69023BE8E}" destId="{F0F4888A-A3B5-4668-8743-3D8E827B3808}" srcOrd="4" destOrd="0" parTransId="{7E0A8B84-076D-41F6-B5D1-0A00944E7888}" sibTransId="{FC97DD7F-B5E3-41DD-9A0B-410841D0DAFD}"/>
    <dgm:cxn modelId="{3E964159-D32A-4772-AFAE-ED830352FFAE}" type="presOf" srcId="{727966F5-4E90-4F5D-8C63-17DBE1907906}" destId="{C27E30AB-39FF-43A1-AB17-65E949D8D8E5}" srcOrd="0" destOrd="0" presId="urn:microsoft.com/office/officeart/2005/8/layout/radial5"/>
    <dgm:cxn modelId="{C57D1772-5DDD-4A82-82F4-191B01C5F6F3}" type="presOf" srcId="{1700099C-EB5A-4046-97C4-E21421BB0E5A}" destId="{C0A86671-7F38-4E38-95BD-A82250AB07F6}" srcOrd="0" destOrd="0" presId="urn:microsoft.com/office/officeart/2005/8/layout/radial5"/>
    <dgm:cxn modelId="{A728A3E3-FCB0-4EF1-A68B-D86FE6A189B5}" srcId="{77CBA873-BBA7-49F3-8138-295A9F7422A0}" destId="{E8FCA777-614C-4F31-B28F-FFD69023BE8E}" srcOrd="0" destOrd="0" parTransId="{0BA28B16-EB31-4D66-BB74-734CA8FDBE30}" sibTransId="{A41529E3-22A2-4027-B6B8-D8B0658B6609}"/>
    <dgm:cxn modelId="{4F988B66-BB7B-4969-906B-68CC6F37849F}" type="presOf" srcId="{8CE73CB3-A072-4494-8C93-874F7C5F24DF}" destId="{F326A050-1BED-40C5-AC8C-10C08504EB44}" srcOrd="0" destOrd="0" presId="urn:microsoft.com/office/officeart/2005/8/layout/radial5"/>
    <dgm:cxn modelId="{138D4679-0C59-499C-86B3-64AB85A9942B}" srcId="{E8FCA777-614C-4F31-B28F-FFD69023BE8E}" destId="{FD271F77-3EF7-4A29-B6E0-99FDA1202B97}" srcOrd="1" destOrd="0" parTransId="{220D2713-47EF-45B8-A646-185E3B113EDC}" sibTransId="{2293DB3E-C800-4685-ABBF-8790C4F17673}"/>
    <dgm:cxn modelId="{1E8F1A9A-6DA7-47F6-BA5C-DDAFE67FD189}" type="presOf" srcId="{05589A2B-3285-4EC1-A4F1-9D536FB23260}" destId="{8A6051BE-C281-495A-B50B-7C902CB56B8B}" srcOrd="1" destOrd="0" presId="urn:microsoft.com/office/officeart/2005/8/layout/radial5"/>
    <dgm:cxn modelId="{B0624E9B-41FD-4188-9275-9FEF5E9BBDC9}" type="presOf" srcId="{4F2F63B7-D538-4327-A9F3-123EB8C5E278}" destId="{E5F09084-B101-47E3-A8E0-768824CE2E14}" srcOrd="0" destOrd="0" presId="urn:microsoft.com/office/officeart/2005/8/layout/radial5"/>
    <dgm:cxn modelId="{97F90E4B-98E3-4C60-A25C-D063707D4127}" type="presOf" srcId="{ADACF4D9-BB71-4E9D-A005-E46560BF81CE}" destId="{99218AB6-277F-4EF1-BB73-A5E1D747E15B}" srcOrd="1" destOrd="0" presId="urn:microsoft.com/office/officeart/2005/8/layout/radial5"/>
    <dgm:cxn modelId="{68C5345B-BE43-48D2-A0D5-451071DC65E7}" type="presOf" srcId="{7E0A8B84-076D-41F6-B5D1-0A00944E7888}" destId="{671BB130-0DCE-4F13-8C10-93CAB91FF335}" srcOrd="0" destOrd="0" presId="urn:microsoft.com/office/officeart/2005/8/layout/radial5"/>
    <dgm:cxn modelId="{872269D9-8BDF-4CBD-A424-5C837738556F}" type="presOf" srcId="{8CE73CB3-A072-4494-8C93-874F7C5F24DF}" destId="{28FAAC7C-EDCC-4065-9971-428BBA925AF9}" srcOrd="1" destOrd="0" presId="urn:microsoft.com/office/officeart/2005/8/layout/radial5"/>
    <dgm:cxn modelId="{B8B4AA83-BB49-4868-AE1B-3FCFAE84384E}" type="presOf" srcId="{77CBA873-BBA7-49F3-8138-295A9F7422A0}" destId="{561E8672-96DE-4945-89C0-C547553FC678}" srcOrd="0" destOrd="0" presId="urn:microsoft.com/office/officeart/2005/8/layout/radial5"/>
    <dgm:cxn modelId="{F330810F-13D4-40DC-B947-CDD51BE4A5E8}" srcId="{E8FCA777-614C-4F31-B28F-FFD69023BE8E}" destId="{1700099C-EB5A-4046-97C4-E21421BB0E5A}" srcOrd="5" destOrd="0" parTransId="{727966F5-4E90-4F5D-8C63-17DBE1907906}" sibTransId="{EDE13682-F052-41B6-BF4F-3EABD3BB7464}"/>
    <dgm:cxn modelId="{4046F9F6-4D26-48FF-9536-E60677871EAA}" type="presOf" srcId="{C5AF3A6D-A3E7-4DA0-91EB-3F9EDB4C221E}" destId="{2FA98331-78D1-4C6D-AA93-51929ECBB01C}" srcOrd="0" destOrd="0" presId="urn:microsoft.com/office/officeart/2005/8/layout/radial5"/>
    <dgm:cxn modelId="{5A03B072-DD35-45F7-86A4-C7F9002A5D7D}" type="presOf" srcId="{FD271F77-3EF7-4A29-B6E0-99FDA1202B97}" destId="{643BD741-4893-4A1F-A21E-D22174715F8D}" srcOrd="0" destOrd="0" presId="urn:microsoft.com/office/officeart/2005/8/layout/radial5"/>
    <dgm:cxn modelId="{AEEB711B-BE59-4C18-89E3-01AEAD693E00}" type="presOf" srcId="{755BEABF-07FF-4535-8F84-3FF25980FA41}" destId="{A243290F-EC23-45FF-BA89-C42EDC1D5B86}" srcOrd="0" destOrd="0" presId="urn:microsoft.com/office/officeart/2005/8/layout/radial5"/>
    <dgm:cxn modelId="{7E06C37B-2449-4133-B679-4EE5F839E697}" type="presOf" srcId="{7E0A8B84-076D-41F6-B5D1-0A00944E7888}" destId="{17AB9F0F-1B2C-40E4-8BEE-CFABF94A32B6}" srcOrd="1" destOrd="0" presId="urn:microsoft.com/office/officeart/2005/8/layout/radial5"/>
    <dgm:cxn modelId="{47B3F7DD-6E4D-494B-94D3-E054C70E106C}" srcId="{E8FCA777-614C-4F31-B28F-FFD69023BE8E}" destId="{755BEABF-07FF-4535-8F84-3FF25980FA41}" srcOrd="0" destOrd="0" parTransId="{550B0EF6-630F-4319-9170-2DE308E7A063}" sibTransId="{8DFFD272-3697-4291-8727-D82B5C23FBB9}"/>
    <dgm:cxn modelId="{0FE55973-A893-4609-AB1E-7C9BB6B9CE8D}" type="presOf" srcId="{E8FCA777-614C-4F31-B28F-FFD69023BE8E}" destId="{4CD706AD-62F3-48BD-A0EA-E2F32B6DBA5C}" srcOrd="0" destOrd="0" presId="urn:microsoft.com/office/officeart/2005/8/layout/radial5"/>
    <dgm:cxn modelId="{88ACDF5B-16F6-4728-8ADB-4EAA2DBD8807}" type="presOf" srcId="{220D2713-47EF-45B8-A646-185E3B113EDC}" destId="{5FAA6183-E9C9-4DF2-B9A3-59921534509A}" srcOrd="1" destOrd="0" presId="urn:microsoft.com/office/officeart/2005/8/layout/radial5"/>
    <dgm:cxn modelId="{199B48C7-3A44-4D08-B3A3-FD1604EF2149}" type="presOf" srcId="{05589A2B-3285-4EC1-A4F1-9D536FB23260}" destId="{1D108407-D3DD-415A-A7B1-FDC7BF28C837}" srcOrd="0" destOrd="0" presId="urn:microsoft.com/office/officeart/2005/8/layout/radial5"/>
    <dgm:cxn modelId="{B58882F1-77A8-4110-B0A6-729DDFECFBBE}" type="presOf" srcId="{A886B623-60E5-4296-B2F5-9BCACB3EB037}" destId="{3B90EBA1-A70F-4867-B82B-B554DC1670B5}" srcOrd="1" destOrd="0" presId="urn:microsoft.com/office/officeart/2005/8/layout/radial5"/>
    <dgm:cxn modelId="{EAEB8209-2B24-400A-B783-80FE56DEC82C}" type="presOf" srcId="{4D2D4368-26C2-4E1C-B31F-8A74F7468D58}" destId="{67EF28A1-5522-4FE8-916C-C273659FA4AD}" srcOrd="0" destOrd="0" presId="urn:microsoft.com/office/officeart/2005/8/layout/radial5"/>
    <dgm:cxn modelId="{5E8E3C59-F566-4A9B-B6B4-43D0669086CA}" srcId="{E8FCA777-614C-4F31-B28F-FFD69023BE8E}" destId="{BE5ECFD8-BB61-477C-AC76-CA77C16CF5BE}" srcOrd="7" destOrd="0" parTransId="{05589A2B-3285-4EC1-A4F1-9D536FB23260}" sibTransId="{33BE20A2-AB7C-4924-A28A-0E47CF72AC73}"/>
    <dgm:cxn modelId="{E2FBE58D-E420-4467-B66C-65F00B5F2C4A}" type="presOf" srcId="{550B0EF6-630F-4319-9170-2DE308E7A063}" destId="{CF555A19-4219-43E9-9FDF-5BB309F5169B}" srcOrd="0" destOrd="0" presId="urn:microsoft.com/office/officeart/2005/8/layout/radial5"/>
    <dgm:cxn modelId="{167B376E-B98A-4A2D-83A4-6E875AE8AA40}" srcId="{E8FCA777-614C-4F31-B28F-FFD69023BE8E}" destId="{C5AF3A6D-A3E7-4DA0-91EB-3F9EDB4C221E}" srcOrd="6" destOrd="0" parTransId="{4F2F63B7-D538-4327-A9F3-123EB8C5E278}" sibTransId="{B02EEB49-8047-49AC-9244-DCAE71ECB4DA}"/>
    <dgm:cxn modelId="{C00C9648-E551-4F8B-A299-4875ADF73D4C}" srcId="{E8FCA777-614C-4F31-B28F-FFD69023BE8E}" destId="{E32F5B09-EAB5-4E7E-809A-1A5CD5A10B53}" srcOrd="8" destOrd="0" parTransId="{ADACF4D9-BB71-4E9D-A005-E46560BF81CE}" sibTransId="{0DC1DED2-A80C-4426-9E38-2A7A592AFC0B}"/>
    <dgm:cxn modelId="{80B26366-D050-408A-B42C-2C9F4E3E17BF}" srcId="{E8FCA777-614C-4F31-B28F-FFD69023BE8E}" destId="{1CD44C81-171B-4DA6-BFE1-76FE83734BFC}" srcOrd="2" destOrd="0" parTransId="{8CE73CB3-A072-4494-8C93-874F7C5F24DF}" sibTransId="{3D491010-F490-42A7-BF4B-BD5603E423C8}"/>
    <dgm:cxn modelId="{45F1E1D3-F62B-4D68-B1C9-6BA90DB9CC85}" type="presOf" srcId="{727966F5-4E90-4F5D-8C63-17DBE1907906}" destId="{FEBF63DE-A0C7-4EAE-AAD3-7EFBE2BB0408}" srcOrd="1" destOrd="0" presId="urn:microsoft.com/office/officeart/2005/8/layout/radial5"/>
    <dgm:cxn modelId="{5A84D1BA-5D65-4744-BE53-A06D071DD49F}" type="presOf" srcId="{ADACF4D9-BB71-4E9D-A005-E46560BF81CE}" destId="{DA7B0A8C-5F12-4664-8FA5-36B5560CF9FA}" srcOrd="0" destOrd="0" presId="urn:microsoft.com/office/officeart/2005/8/layout/radial5"/>
    <dgm:cxn modelId="{43CE5101-284A-4213-807F-F5DF0F390027}" type="presOf" srcId="{A886B623-60E5-4296-B2F5-9BCACB3EB037}" destId="{A3F7C4C7-28F3-4F8B-95A0-8004BEC0AD24}" srcOrd="0" destOrd="0" presId="urn:microsoft.com/office/officeart/2005/8/layout/radial5"/>
    <dgm:cxn modelId="{EED8CCF1-C1F2-414D-A6FE-F8ACEBD2F2D6}" type="presOf" srcId="{1CD44C81-171B-4DA6-BFE1-76FE83734BFC}" destId="{A2B90314-D82A-4B6B-B7EE-B89380236276}" srcOrd="0" destOrd="0" presId="urn:microsoft.com/office/officeart/2005/8/layout/radial5"/>
    <dgm:cxn modelId="{BE813015-C42E-41C4-A408-580DFA83111C}" type="presParOf" srcId="{561E8672-96DE-4945-89C0-C547553FC678}" destId="{4CD706AD-62F3-48BD-A0EA-E2F32B6DBA5C}" srcOrd="0" destOrd="0" presId="urn:microsoft.com/office/officeart/2005/8/layout/radial5"/>
    <dgm:cxn modelId="{71F6532D-84A8-4CEF-AE06-713CB0FEDC9F}" type="presParOf" srcId="{561E8672-96DE-4945-89C0-C547553FC678}" destId="{CF555A19-4219-43E9-9FDF-5BB309F5169B}" srcOrd="1" destOrd="0" presId="urn:microsoft.com/office/officeart/2005/8/layout/radial5"/>
    <dgm:cxn modelId="{B92B48E9-7521-421E-BBC3-34BBABC79724}" type="presParOf" srcId="{CF555A19-4219-43E9-9FDF-5BB309F5169B}" destId="{C55B74DA-9F90-47C1-8C2C-3EED82D6EA44}" srcOrd="0" destOrd="0" presId="urn:microsoft.com/office/officeart/2005/8/layout/radial5"/>
    <dgm:cxn modelId="{3D47E04C-782B-445D-9571-35059C0CB1C0}" type="presParOf" srcId="{561E8672-96DE-4945-89C0-C547553FC678}" destId="{A243290F-EC23-45FF-BA89-C42EDC1D5B86}" srcOrd="2" destOrd="0" presId="urn:microsoft.com/office/officeart/2005/8/layout/radial5"/>
    <dgm:cxn modelId="{428DFAA8-EE83-4401-ACFA-16ED783BB78C}" type="presParOf" srcId="{561E8672-96DE-4945-89C0-C547553FC678}" destId="{74098CC4-0DC3-4E42-B5E8-B1FA228B1323}" srcOrd="3" destOrd="0" presId="urn:microsoft.com/office/officeart/2005/8/layout/radial5"/>
    <dgm:cxn modelId="{6B351964-A1B2-4BF4-834D-6ECAA9C3C767}" type="presParOf" srcId="{74098CC4-0DC3-4E42-B5E8-B1FA228B1323}" destId="{5FAA6183-E9C9-4DF2-B9A3-59921534509A}" srcOrd="0" destOrd="0" presId="urn:microsoft.com/office/officeart/2005/8/layout/radial5"/>
    <dgm:cxn modelId="{90A15728-CEF1-4885-A542-EB8D6302EEB2}" type="presParOf" srcId="{561E8672-96DE-4945-89C0-C547553FC678}" destId="{643BD741-4893-4A1F-A21E-D22174715F8D}" srcOrd="4" destOrd="0" presId="urn:microsoft.com/office/officeart/2005/8/layout/radial5"/>
    <dgm:cxn modelId="{6264C0D8-A042-4858-A789-121E64CCE167}" type="presParOf" srcId="{561E8672-96DE-4945-89C0-C547553FC678}" destId="{F326A050-1BED-40C5-AC8C-10C08504EB44}" srcOrd="5" destOrd="0" presId="urn:microsoft.com/office/officeart/2005/8/layout/radial5"/>
    <dgm:cxn modelId="{946F1EF6-A7C1-4113-8140-F906D484C8ED}" type="presParOf" srcId="{F326A050-1BED-40C5-AC8C-10C08504EB44}" destId="{28FAAC7C-EDCC-4065-9971-428BBA925AF9}" srcOrd="0" destOrd="0" presId="urn:microsoft.com/office/officeart/2005/8/layout/radial5"/>
    <dgm:cxn modelId="{C81CAB8E-CFA6-4C65-8F73-537635DFB898}" type="presParOf" srcId="{561E8672-96DE-4945-89C0-C547553FC678}" destId="{A2B90314-D82A-4B6B-B7EE-B89380236276}" srcOrd="6" destOrd="0" presId="urn:microsoft.com/office/officeart/2005/8/layout/radial5"/>
    <dgm:cxn modelId="{8ACF1D08-E433-4011-8B6D-C5D071944D35}" type="presParOf" srcId="{561E8672-96DE-4945-89C0-C547553FC678}" destId="{A3F7C4C7-28F3-4F8B-95A0-8004BEC0AD24}" srcOrd="7" destOrd="0" presId="urn:microsoft.com/office/officeart/2005/8/layout/radial5"/>
    <dgm:cxn modelId="{5D17880F-D869-4517-8601-9F120FF76709}" type="presParOf" srcId="{A3F7C4C7-28F3-4F8B-95A0-8004BEC0AD24}" destId="{3B90EBA1-A70F-4867-B82B-B554DC1670B5}" srcOrd="0" destOrd="0" presId="urn:microsoft.com/office/officeart/2005/8/layout/radial5"/>
    <dgm:cxn modelId="{1117033C-C544-4AB9-A394-AAC446211E67}" type="presParOf" srcId="{561E8672-96DE-4945-89C0-C547553FC678}" destId="{67EF28A1-5522-4FE8-916C-C273659FA4AD}" srcOrd="8" destOrd="0" presId="urn:microsoft.com/office/officeart/2005/8/layout/radial5"/>
    <dgm:cxn modelId="{E466BDDE-C9B4-4ECC-931A-EDCF9E0CF8BA}" type="presParOf" srcId="{561E8672-96DE-4945-89C0-C547553FC678}" destId="{671BB130-0DCE-4F13-8C10-93CAB91FF335}" srcOrd="9" destOrd="0" presId="urn:microsoft.com/office/officeart/2005/8/layout/radial5"/>
    <dgm:cxn modelId="{EC47DA59-0B25-4EA4-B8B0-E00BBF26A321}" type="presParOf" srcId="{671BB130-0DCE-4F13-8C10-93CAB91FF335}" destId="{17AB9F0F-1B2C-40E4-8BEE-CFABF94A32B6}" srcOrd="0" destOrd="0" presId="urn:microsoft.com/office/officeart/2005/8/layout/radial5"/>
    <dgm:cxn modelId="{D5E057D7-8662-4B14-B013-BB5877757D17}" type="presParOf" srcId="{561E8672-96DE-4945-89C0-C547553FC678}" destId="{4F61037D-C25B-43DE-BA02-B19316A07C45}" srcOrd="10" destOrd="0" presId="urn:microsoft.com/office/officeart/2005/8/layout/radial5"/>
    <dgm:cxn modelId="{4B3C41D3-FE32-493F-9965-D8DF4C6F3381}" type="presParOf" srcId="{561E8672-96DE-4945-89C0-C547553FC678}" destId="{C27E30AB-39FF-43A1-AB17-65E949D8D8E5}" srcOrd="11" destOrd="0" presId="urn:microsoft.com/office/officeart/2005/8/layout/radial5"/>
    <dgm:cxn modelId="{869044AB-6B4F-4DC8-8626-177C891697FC}" type="presParOf" srcId="{C27E30AB-39FF-43A1-AB17-65E949D8D8E5}" destId="{FEBF63DE-A0C7-4EAE-AAD3-7EFBE2BB0408}" srcOrd="0" destOrd="0" presId="urn:microsoft.com/office/officeart/2005/8/layout/radial5"/>
    <dgm:cxn modelId="{D5FF3D4F-C1F9-4C57-8DE6-C6F005729B1E}" type="presParOf" srcId="{561E8672-96DE-4945-89C0-C547553FC678}" destId="{C0A86671-7F38-4E38-95BD-A82250AB07F6}" srcOrd="12" destOrd="0" presId="urn:microsoft.com/office/officeart/2005/8/layout/radial5"/>
    <dgm:cxn modelId="{BB6922B0-DE3D-4015-97FD-8694CDA81F64}" type="presParOf" srcId="{561E8672-96DE-4945-89C0-C547553FC678}" destId="{E5F09084-B101-47E3-A8E0-768824CE2E14}" srcOrd="13" destOrd="0" presId="urn:microsoft.com/office/officeart/2005/8/layout/radial5"/>
    <dgm:cxn modelId="{5763403D-3ABF-476E-A6EA-FA128E1C274E}" type="presParOf" srcId="{E5F09084-B101-47E3-A8E0-768824CE2E14}" destId="{EA959C47-58E9-4C04-90E3-9A361C9E99CB}" srcOrd="0" destOrd="0" presId="urn:microsoft.com/office/officeart/2005/8/layout/radial5"/>
    <dgm:cxn modelId="{0E7A56A7-7FDD-4D3E-9117-07C62903910D}" type="presParOf" srcId="{561E8672-96DE-4945-89C0-C547553FC678}" destId="{2FA98331-78D1-4C6D-AA93-51929ECBB01C}" srcOrd="14" destOrd="0" presId="urn:microsoft.com/office/officeart/2005/8/layout/radial5"/>
    <dgm:cxn modelId="{367A9AFF-72E1-4278-A49E-02A45D89689A}" type="presParOf" srcId="{561E8672-96DE-4945-89C0-C547553FC678}" destId="{1D108407-D3DD-415A-A7B1-FDC7BF28C837}" srcOrd="15" destOrd="0" presId="urn:microsoft.com/office/officeart/2005/8/layout/radial5"/>
    <dgm:cxn modelId="{150068B3-EFCF-42B9-B7B9-FD0A63CD40C2}" type="presParOf" srcId="{1D108407-D3DD-415A-A7B1-FDC7BF28C837}" destId="{8A6051BE-C281-495A-B50B-7C902CB56B8B}" srcOrd="0" destOrd="0" presId="urn:microsoft.com/office/officeart/2005/8/layout/radial5"/>
    <dgm:cxn modelId="{A593ABD0-4D4A-40A2-8B3E-AF3B7F131CFA}" type="presParOf" srcId="{561E8672-96DE-4945-89C0-C547553FC678}" destId="{D0970BF0-00FA-42A1-9EB8-7DC1BEF77DA7}" srcOrd="16" destOrd="0" presId="urn:microsoft.com/office/officeart/2005/8/layout/radial5"/>
    <dgm:cxn modelId="{DE795F35-0E44-411A-BBD6-4D68D4A7DB57}" type="presParOf" srcId="{561E8672-96DE-4945-89C0-C547553FC678}" destId="{DA7B0A8C-5F12-4664-8FA5-36B5560CF9FA}" srcOrd="17" destOrd="0" presId="urn:microsoft.com/office/officeart/2005/8/layout/radial5"/>
    <dgm:cxn modelId="{D78FC11A-8BA0-480F-9B70-26A0DC01BBE1}" type="presParOf" srcId="{DA7B0A8C-5F12-4664-8FA5-36B5560CF9FA}" destId="{99218AB6-277F-4EF1-BB73-A5E1D747E15B}" srcOrd="0" destOrd="0" presId="urn:microsoft.com/office/officeart/2005/8/layout/radial5"/>
    <dgm:cxn modelId="{4259B23F-A1B6-47B5-B63D-8DA36CD7B8C7}" type="presParOf" srcId="{561E8672-96DE-4945-89C0-C547553FC678}" destId="{0CD625DB-F20B-412C-89A8-DD038145C3E4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971A35-4F47-4F52-B189-CB7B88FD50B3}">
      <dsp:nvSpPr>
        <dsp:cNvPr id="0" name=""/>
        <dsp:cNvSpPr/>
      </dsp:nvSpPr>
      <dsp:spPr>
        <a:xfrm>
          <a:off x="3127489" y="2413936"/>
          <a:ext cx="1974621" cy="1974621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Формы работы</a:t>
          </a:r>
          <a:endParaRPr lang="ru-RU" sz="3200" kern="1200" dirty="0"/>
        </a:p>
      </dsp:txBody>
      <dsp:txXfrm>
        <a:off x="3127489" y="2413936"/>
        <a:ext cx="1974621" cy="1974621"/>
      </dsp:txXfrm>
    </dsp:sp>
    <dsp:sp modelId="{F53983AF-BE68-4E91-B2CD-8C63D00F716A}">
      <dsp:nvSpPr>
        <dsp:cNvPr id="0" name=""/>
        <dsp:cNvSpPr/>
      </dsp:nvSpPr>
      <dsp:spPr>
        <a:xfrm rot="10800000">
          <a:off x="1120788" y="3119863"/>
          <a:ext cx="1896331" cy="5627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54B06-1F00-4E42-91CC-85695BE9CC59}">
      <dsp:nvSpPr>
        <dsp:cNvPr id="0" name=""/>
        <dsp:cNvSpPr/>
      </dsp:nvSpPr>
      <dsp:spPr>
        <a:xfrm>
          <a:off x="429671" y="2848352"/>
          <a:ext cx="1382235" cy="1105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Консультации, беседы</a:t>
          </a:r>
          <a:r>
            <a:rPr lang="ru-RU" sz="1200" kern="1200" smtClean="0"/>
            <a:t>, анкетирование,  «Мамина школа»</a:t>
          </a:r>
          <a:endParaRPr lang="ru-RU" sz="1200" kern="1200" dirty="0"/>
        </a:p>
      </dsp:txBody>
      <dsp:txXfrm>
        <a:off x="429671" y="2848352"/>
        <a:ext cx="1382235" cy="1105788"/>
      </dsp:txXfrm>
    </dsp:sp>
    <dsp:sp modelId="{133D14F7-18DD-4EDB-9C53-67A41B06C386}">
      <dsp:nvSpPr>
        <dsp:cNvPr id="0" name=""/>
        <dsp:cNvSpPr/>
      </dsp:nvSpPr>
      <dsp:spPr>
        <a:xfrm rot="12960000">
          <a:off x="1511510" y="1917345"/>
          <a:ext cx="1896331" cy="5627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A90F-DEC0-4D6F-BF6E-5FB11E48E0D0}">
      <dsp:nvSpPr>
        <dsp:cNvPr id="0" name=""/>
        <dsp:cNvSpPr/>
      </dsp:nvSpPr>
      <dsp:spPr>
        <a:xfrm>
          <a:off x="1001476" y="1088517"/>
          <a:ext cx="1382235" cy="1105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Участие в </a:t>
          </a:r>
          <a:r>
            <a:rPr lang="ru-RU" sz="1200" kern="1200" smtClean="0"/>
            <a:t>образовательной деятельности ДОУ</a:t>
          </a:r>
          <a:endParaRPr lang="ru-RU" sz="1200" kern="1200" dirty="0"/>
        </a:p>
      </dsp:txBody>
      <dsp:txXfrm>
        <a:off x="1001476" y="1088517"/>
        <a:ext cx="1382235" cy="1105788"/>
      </dsp:txXfrm>
    </dsp:sp>
    <dsp:sp modelId="{A38CC278-51F4-42C3-AD19-8B2AA826C122}">
      <dsp:nvSpPr>
        <dsp:cNvPr id="0" name=""/>
        <dsp:cNvSpPr/>
      </dsp:nvSpPr>
      <dsp:spPr>
        <a:xfrm rot="15120000">
          <a:off x="2534433" y="1174148"/>
          <a:ext cx="1896331" cy="5627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96C4E-03CF-405C-81E0-41DF32B766D8}">
      <dsp:nvSpPr>
        <dsp:cNvPr id="0" name=""/>
        <dsp:cNvSpPr/>
      </dsp:nvSpPr>
      <dsp:spPr>
        <a:xfrm>
          <a:off x="2498482" y="879"/>
          <a:ext cx="1382235" cy="1105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Посещение семейной группы на дому</a:t>
          </a:r>
          <a:endParaRPr lang="ru-RU" sz="1200" kern="1200" dirty="0"/>
        </a:p>
      </dsp:txBody>
      <dsp:txXfrm>
        <a:off x="2498482" y="879"/>
        <a:ext cx="1382235" cy="1105788"/>
      </dsp:txXfrm>
    </dsp:sp>
    <dsp:sp modelId="{24C750D4-6D9F-4A64-86C9-45654DDD55A1}">
      <dsp:nvSpPr>
        <dsp:cNvPr id="0" name=""/>
        <dsp:cNvSpPr/>
      </dsp:nvSpPr>
      <dsp:spPr>
        <a:xfrm rot="17280000">
          <a:off x="3798835" y="1174148"/>
          <a:ext cx="1896331" cy="5627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4FF88-45C2-49E4-87BF-92F866A1B26D}">
      <dsp:nvSpPr>
        <dsp:cNvPr id="0" name=""/>
        <dsp:cNvSpPr/>
      </dsp:nvSpPr>
      <dsp:spPr>
        <a:xfrm>
          <a:off x="4348882" y="879"/>
          <a:ext cx="1382235" cy="1105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Участие в праздничных мероприятиях ДОУ</a:t>
          </a:r>
          <a:endParaRPr lang="ru-RU" sz="1200" kern="1200" dirty="0"/>
        </a:p>
      </dsp:txBody>
      <dsp:txXfrm>
        <a:off x="4348882" y="879"/>
        <a:ext cx="1382235" cy="1105788"/>
      </dsp:txXfrm>
    </dsp:sp>
    <dsp:sp modelId="{674066AC-CDC6-4E87-8E93-C88219ADAB77}">
      <dsp:nvSpPr>
        <dsp:cNvPr id="0" name=""/>
        <dsp:cNvSpPr/>
      </dsp:nvSpPr>
      <dsp:spPr>
        <a:xfrm rot="19440000">
          <a:off x="4821757" y="1917345"/>
          <a:ext cx="1896331" cy="5627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300D1-37BC-4CAF-8A52-D0705C2BEBA0}">
      <dsp:nvSpPr>
        <dsp:cNvPr id="0" name=""/>
        <dsp:cNvSpPr/>
      </dsp:nvSpPr>
      <dsp:spPr>
        <a:xfrm>
          <a:off x="5845888" y="1088517"/>
          <a:ext cx="1382235" cy="1105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Контроль деятельности семейной группы</a:t>
          </a:r>
          <a:endParaRPr lang="ru-RU" sz="1200" kern="1200" dirty="0"/>
        </a:p>
      </dsp:txBody>
      <dsp:txXfrm>
        <a:off x="5845888" y="1088517"/>
        <a:ext cx="1382235" cy="1105788"/>
      </dsp:txXfrm>
    </dsp:sp>
    <dsp:sp modelId="{DF99C424-5211-4776-BED8-0796EFC7AFD9}">
      <dsp:nvSpPr>
        <dsp:cNvPr id="0" name=""/>
        <dsp:cNvSpPr/>
      </dsp:nvSpPr>
      <dsp:spPr>
        <a:xfrm>
          <a:off x="5212479" y="3119863"/>
          <a:ext cx="1896331" cy="5627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B899F-D0D4-4E97-BA8F-DAE680B7A867}">
      <dsp:nvSpPr>
        <dsp:cNvPr id="0" name=""/>
        <dsp:cNvSpPr/>
      </dsp:nvSpPr>
      <dsp:spPr>
        <a:xfrm>
          <a:off x="6417693" y="2848352"/>
          <a:ext cx="1382235" cy="1105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Семинары, круглые столы, педсоветы</a:t>
          </a:r>
          <a:endParaRPr lang="ru-RU" sz="1200" kern="1200" dirty="0"/>
        </a:p>
      </dsp:txBody>
      <dsp:txXfrm>
        <a:off x="6417693" y="2848352"/>
        <a:ext cx="1382235" cy="11057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D706AD-62F3-48BD-A0EA-E2F32B6DBA5C}">
      <dsp:nvSpPr>
        <dsp:cNvPr id="0" name=""/>
        <dsp:cNvSpPr/>
      </dsp:nvSpPr>
      <dsp:spPr>
        <a:xfrm>
          <a:off x="3423524" y="1799492"/>
          <a:ext cx="1638431" cy="1593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Семейная группа</a:t>
          </a:r>
          <a:endParaRPr lang="ru-RU" sz="1900" kern="1200" dirty="0"/>
        </a:p>
      </dsp:txBody>
      <dsp:txXfrm>
        <a:off x="3423524" y="1799492"/>
        <a:ext cx="1638431" cy="1593703"/>
      </dsp:txXfrm>
    </dsp:sp>
    <dsp:sp modelId="{CF555A19-4219-43E9-9FDF-5BB309F5169B}">
      <dsp:nvSpPr>
        <dsp:cNvPr id="0" name=""/>
        <dsp:cNvSpPr/>
      </dsp:nvSpPr>
      <dsp:spPr>
        <a:xfrm rot="16161552">
          <a:off x="4092850" y="1317283"/>
          <a:ext cx="276299" cy="458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6161552">
        <a:off x="4092850" y="1317283"/>
        <a:ext cx="276299" cy="458862"/>
      </dsp:txXfrm>
    </dsp:sp>
    <dsp:sp modelId="{A243290F-EC23-45FF-BA89-C42EDC1D5B86}">
      <dsp:nvSpPr>
        <dsp:cNvPr id="0" name=""/>
        <dsp:cNvSpPr/>
      </dsp:nvSpPr>
      <dsp:spPr>
        <a:xfrm>
          <a:off x="3394718" y="198590"/>
          <a:ext cx="1654484" cy="1079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Заведующий ДОУ </a:t>
          </a:r>
          <a:endParaRPr lang="ru-RU" sz="1100" b="1" kern="1200" dirty="0"/>
        </a:p>
      </dsp:txBody>
      <dsp:txXfrm>
        <a:off x="3394718" y="198590"/>
        <a:ext cx="1654484" cy="1079675"/>
      </dsp:txXfrm>
    </dsp:sp>
    <dsp:sp modelId="{74098CC4-0DC3-4E42-B5E8-B1FA228B1323}">
      <dsp:nvSpPr>
        <dsp:cNvPr id="0" name=""/>
        <dsp:cNvSpPr/>
      </dsp:nvSpPr>
      <dsp:spPr>
        <a:xfrm rot="18939900">
          <a:off x="4875624" y="1574984"/>
          <a:ext cx="355289" cy="458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8939900">
        <a:off x="4875624" y="1574984"/>
        <a:ext cx="355289" cy="458862"/>
      </dsp:txXfrm>
    </dsp:sp>
    <dsp:sp modelId="{643BD741-4893-4A1F-A21E-D22174715F8D}">
      <dsp:nvSpPr>
        <dsp:cNvPr id="0" name=""/>
        <dsp:cNvSpPr/>
      </dsp:nvSpPr>
      <dsp:spPr>
        <a:xfrm>
          <a:off x="4900614" y="568321"/>
          <a:ext cx="1730525" cy="1079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Социальный педагог</a:t>
          </a:r>
          <a:endParaRPr lang="ru-RU" sz="1100" b="1" kern="1200" dirty="0"/>
        </a:p>
      </dsp:txBody>
      <dsp:txXfrm>
        <a:off x="4900614" y="568321"/>
        <a:ext cx="1730525" cy="1079675"/>
      </dsp:txXfrm>
    </dsp:sp>
    <dsp:sp modelId="{F326A050-1BED-40C5-AC8C-10C08504EB44}">
      <dsp:nvSpPr>
        <dsp:cNvPr id="0" name=""/>
        <dsp:cNvSpPr/>
      </dsp:nvSpPr>
      <dsp:spPr>
        <a:xfrm rot="21000000">
          <a:off x="5115463" y="2198383"/>
          <a:ext cx="166115" cy="458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1000000">
        <a:off x="5115463" y="2198383"/>
        <a:ext cx="166115" cy="458862"/>
      </dsp:txXfrm>
    </dsp:sp>
    <dsp:sp modelId="{A2B90314-D82A-4B6B-B7EE-B89380236276}">
      <dsp:nvSpPr>
        <dsp:cNvPr id="0" name=""/>
        <dsp:cNvSpPr/>
      </dsp:nvSpPr>
      <dsp:spPr>
        <a:xfrm>
          <a:off x="5314920" y="1700100"/>
          <a:ext cx="1898199" cy="1079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Музыкальный руководитель</a:t>
          </a:r>
          <a:endParaRPr lang="ru-RU" sz="1100" b="1" kern="1200" dirty="0"/>
        </a:p>
      </dsp:txBody>
      <dsp:txXfrm>
        <a:off x="5314920" y="1700100"/>
        <a:ext cx="1898199" cy="1079675"/>
      </dsp:txXfrm>
    </dsp:sp>
    <dsp:sp modelId="{A3F7C4C7-28F3-4F8B-95A0-8004BEC0AD24}">
      <dsp:nvSpPr>
        <dsp:cNvPr id="0" name=""/>
        <dsp:cNvSpPr/>
      </dsp:nvSpPr>
      <dsp:spPr>
        <a:xfrm rot="1422708">
          <a:off x="5082056" y="2795802"/>
          <a:ext cx="274349" cy="458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422708">
        <a:off x="5082056" y="2795802"/>
        <a:ext cx="274349" cy="458862"/>
      </dsp:txXfrm>
    </dsp:sp>
    <dsp:sp modelId="{67EF28A1-5522-4FE8-916C-C273659FA4AD}">
      <dsp:nvSpPr>
        <dsp:cNvPr id="0" name=""/>
        <dsp:cNvSpPr/>
      </dsp:nvSpPr>
      <dsp:spPr>
        <a:xfrm>
          <a:off x="5257804" y="2925769"/>
          <a:ext cx="1928128" cy="1079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Инструктор по ФИЗО</a:t>
          </a:r>
          <a:endParaRPr lang="ru-RU" sz="1100" b="1" kern="1200" dirty="0"/>
        </a:p>
      </dsp:txBody>
      <dsp:txXfrm>
        <a:off x="5257804" y="2925769"/>
        <a:ext cx="1928128" cy="1079675"/>
      </dsp:txXfrm>
    </dsp:sp>
    <dsp:sp modelId="{671BB130-0DCE-4F13-8C10-93CAB91FF335}">
      <dsp:nvSpPr>
        <dsp:cNvPr id="0" name=""/>
        <dsp:cNvSpPr/>
      </dsp:nvSpPr>
      <dsp:spPr>
        <a:xfrm rot="3735876">
          <a:off x="4587275" y="3387696"/>
          <a:ext cx="384385" cy="458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3735876">
        <a:off x="4587275" y="3387696"/>
        <a:ext cx="384385" cy="458862"/>
      </dsp:txXfrm>
    </dsp:sp>
    <dsp:sp modelId="{4F61037D-C25B-43DE-BA02-B19316A07C45}">
      <dsp:nvSpPr>
        <dsp:cNvPr id="0" name=""/>
        <dsp:cNvSpPr/>
      </dsp:nvSpPr>
      <dsp:spPr>
        <a:xfrm>
          <a:off x="4257678" y="3925908"/>
          <a:ext cx="1935988" cy="1079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Педагог дополнительного образования</a:t>
          </a:r>
          <a:endParaRPr lang="ru-RU" sz="1100" b="1" kern="1200" dirty="0"/>
        </a:p>
      </dsp:txBody>
      <dsp:txXfrm>
        <a:off x="4257678" y="3925908"/>
        <a:ext cx="1935988" cy="1079675"/>
      </dsp:txXfrm>
    </dsp:sp>
    <dsp:sp modelId="{C27E30AB-39FF-43A1-AB17-65E949D8D8E5}">
      <dsp:nvSpPr>
        <dsp:cNvPr id="0" name=""/>
        <dsp:cNvSpPr/>
      </dsp:nvSpPr>
      <dsp:spPr>
        <a:xfrm rot="7101828">
          <a:off x="3535051" y="3353935"/>
          <a:ext cx="349627" cy="458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7101828">
        <a:off x="3535051" y="3353935"/>
        <a:ext cx="349627" cy="458862"/>
      </dsp:txXfrm>
    </dsp:sp>
    <dsp:sp modelId="{C0A86671-7F38-4E38-95BD-A82250AB07F6}">
      <dsp:nvSpPr>
        <dsp:cNvPr id="0" name=""/>
        <dsp:cNvSpPr/>
      </dsp:nvSpPr>
      <dsp:spPr>
        <a:xfrm>
          <a:off x="2400290" y="3854458"/>
          <a:ext cx="1743535" cy="1079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Учитель-логопед</a:t>
          </a:r>
          <a:endParaRPr lang="ru-RU" sz="1100" b="1" kern="1200" dirty="0"/>
        </a:p>
      </dsp:txBody>
      <dsp:txXfrm>
        <a:off x="2400290" y="3854458"/>
        <a:ext cx="1743535" cy="1079675"/>
      </dsp:txXfrm>
    </dsp:sp>
    <dsp:sp modelId="{E5F09084-B101-47E3-A8E0-768824CE2E14}">
      <dsp:nvSpPr>
        <dsp:cNvPr id="0" name=""/>
        <dsp:cNvSpPr/>
      </dsp:nvSpPr>
      <dsp:spPr>
        <a:xfrm rot="9488448">
          <a:off x="3153713" y="2754489"/>
          <a:ext cx="245825" cy="458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9488448">
        <a:off x="3153713" y="2754489"/>
        <a:ext cx="245825" cy="458862"/>
      </dsp:txXfrm>
    </dsp:sp>
    <dsp:sp modelId="{2FA98331-78D1-4C6D-AA93-51929ECBB01C}">
      <dsp:nvSpPr>
        <dsp:cNvPr id="0" name=""/>
        <dsp:cNvSpPr/>
      </dsp:nvSpPr>
      <dsp:spPr>
        <a:xfrm>
          <a:off x="1257275" y="2854332"/>
          <a:ext cx="1993437" cy="1079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Старшая медсестра</a:t>
          </a:r>
          <a:endParaRPr lang="ru-RU" sz="1100" b="1" kern="1200" dirty="0"/>
        </a:p>
      </dsp:txBody>
      <dsp:txXfrm>
        <a:off x="1257275" y="2854332"/>
        <a:ext cx="1993437" cy="1079675"/>
      </dsp:txXfrm>
    </dsp:sp>
    <dsp:sp modelId="{1D108407-D3DD-415A-A7B1-FDC7BF28C837}">
      <dsp:nvSpPr>
        <dsp:cNvPr id="0" name=""/>
        <dsp:cNvSpPr/>
      </dsp:nvSpPr>
      <dsp:spPr>
        <a:xfrm rot="11498076">
          <a:off x="3155195" y="2164081"/>
          <a:ext cx="204890" cy="458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1498076">
        <a:off x="3155195" y="2164081"/>
        <a:ext cx="204890" cy="458862"/>
      </dsp:txXfrm>
    </dsp:sp>
    <dsp:sp modelId="{D0970BF0-00FA-42A1-9EB8-7DC1BEF77DA7}">
      <dsp:nvSpPr>
        <dsp:cNvPr id="0" name=""/>
        <dsp:cNvSpPr/>
      </dsp:nvSpPr>
      <dsp:spPr>
        <a:xfrm>
          <a:off x="1328717" y="1639888"/>
          <a:ext cx="1781248" cy="1079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Повара</a:t>
          </a:r>
          <a:endParaRPr lang="ru-RU" sz="1100" b="1" kern="1200" dirty="0"/>
        </a:p>
      </dsp:txBody>
      <dsp:txXfrm>
        <a:off x="1328717" y="1639888"/>
        <a:ext cx="1781248" cy="1079675"/>
      </dsp:txXfrm>
    </dsp:sp>
    <dsp:sp modelId="{DA7B0A8C-5F12-4664-8FA5-36B5560CF9FA}">
      <dsp:nvSpPr>
        <dsp:cNvPr id="0" name=""/>
        <dsp:cNvSpPr/>
      </dsp:nvSpPr>
      <dsp:spPr>
        <a:xfrm rot="13530312">
          <a:off x="3295361" y="1572724"/>
          <a:ext cx="334145" cy="458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3530312">
        <a:off x="3295361" y="1572724"/>
        <a:ext cx="334145" cy="458862"/>
      </dsp:txXfrm>
    </dsp:sp>
    <dsp:sp modelId="{0CD625DB-F20B-412C-89A8-DD038145C3E4}">
      <dsp:nvSpPr>
        <dsp:cNvPr id="0" name=""/>
        <dsp:cNvSpPr/>
      </dsp:nvSpPr>
      <dsp:spPr>
        <a:xfrm>
          <a:off x="1900217" y="568314"/>
          <a:ext cx="1760691" cy="1079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Старший воспитатель</a:t>
          </a:r>
          <a:endParaRPr lang="ru-RU" sz="1100" kern="1200" dirty="0"/>
        </a:p>
      </dsp:txBody>
      <dsp:txXfrm>
        <a:off x="1900217" y="568314"/>
        <a:ext cx="1760691" cy="1079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1953-FFA5-4550-9145-65D16CD7A5D2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FBB-BA45-42FE-943A-44BBAC6A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1953-FFA5-4550-9145-65D16CD7A5D2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FBB-BA45-42FE-943A-44BBAC6A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1953-FFA5-4550-9145-65D16CD7A5D2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FBB-BA45-42FE-943A-44BBAC6A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1953-FFA5-4550-9145-65D16CD7A5D2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FBB-BA45-42FE-943A-44BBAC6A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1953-FFA5-4550-9145-65D16CD7A5D2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FBB-BA45-42FE-943A-44BBAC6A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1953-FFA5-4550-9145-65D16CD7A5D2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FBB-BA45-42FE-943A-44BBAC6A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1953-FFA5-4550-9145-65D16CD7A5D2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FBB-BA45-42FE-943A-44BBAC6A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1953-FFA5-4550-9145-65D16CD7A5D2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FBB-BA45-42FE-943A-44BBAC6A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1953-FFA5-4550-9145-65D16CD7A5D2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FBB-BA45-42FE-943A-44BBAC6A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1953-FFA5-4550-9145-65D16CD7A5D2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FBB-BA45-42FE-943A-44BBAC6A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1953-FFA5-4550-9145-65D16CD7A5D2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3ADFBB-BA45-42FE-943A-44BBAC6A0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EB1953-FFA5-4550-9145-65D16CD7A5D2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3ADFBB-BA45-42FE-943A-44BBAC6A0B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71612"/>
            <a:ext cx="8229600" cy="183355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Открытие семейной группы на базе </a:t>
            </a:r>
            <a:br>
              <a:rPr lang="ru-RU" sz="5400" b="1" dirty="0" smtClean="0"/>
            </a:br>
            <a:r>
              <a:rPr lang="ru-RU" sz="5400" b="1" dirty="0" smtClean="0"/>
              <a:t>МАДОУ № 7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714752"/>
            <a:ext cx="6560234" cy="260985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Заведующий МАДОУ «ЦРР </a:t>
            </a:r>
            <a:r>
              <a:rPr lang="ru-RU" sz="2400" dirty="0" err="1" smtClean="0">
                <a:solidFill>
                  <a:schemeClr val="tx1"/>
                </a:solidFill>
              </a:rPr>
              <a:t>д</a:t>
            </a:r>
            <a:r>
              <a:rPr lang="ru-RU" sz="2400" dirty="0" smtClean="0">
                <a:solidFill>
                  <a:schemeClr val="tx1"/>
                </a:solidFill>
              </a:rPr>
              <a:t>/с № 7»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- Лукьянова Т.Ф.</a:t>
            </a:r>
          </a:p>
          <a:p>
            <a:pPr algn="r"/>
            <a:r>
              <a:rPr lang="ru-RU" sz="2400" dirty="0" smtClean="0"/>
              <a:t>Старший воспитатель</a:t>
            </a:r>
          </a:p>
          <a:p>
            <a:pPr algn="r">
              <a:buFontTx/>
              <a:buChar char="-"/>
            </a:pPr>
            <a:r>
              <a:rPr lang="ru-RU" sz="2400" dirty="0" smtClean="0"/>
              <a:t>Опекунова О.С.</a:t>
            </a:r>
          </a:p>
          <a:p>
            <a:pPr algn="r"/>
            <a:r>
              <a:rPr lang="ru-RU" sz="2400" dirty="0" smtClean="0"/>
              <a:t>Социальный педагог</a:t>
            </a:r>
          </a:p>
          <a:p>
            <a:pPr algn="r"/>
            <a:r>
              <a:rPr lang="ru-RU" sz="2400" dirty="0" smtClean="0"/>
              <a:t>- Юдина О.В.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Взаимодействие семейной группы с сотрудниками ДОУ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543956" cy="5068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739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285720" y="285729"/>
            <a:ext cx="5429288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857884" y="785794"/>
            <a:ext cx="2771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Вместе с мамой в детский сад</a:t>
            </a:r>
            <a:endParaRPr lang="ru-RU" sz="2400" b="1" dirty="0"/>
          </a:p>
        </p:txBody>
      </p:sp>
      <p:pic>
        <p:nvPicPr>
          <p:cNvPr id="3" name="Рисунок 2" descr="91 05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928926" y="2527956"/>
            <a:ext cx="5929354" cy="4112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l Users\Документы\Семейная группа\Фото Подгурских\P10304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5879154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215074" y="714356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Уроки в «Маминой школе»</a:t>
            </a:r>
            <a:endParaRPr lang="ru-RU" sz="2400" b="1" dirty="0"/>
          </a:p>
        </p:txBody>
      </p:sp>
      <p:pic>
        <p:nvPicPr>
          <p:cNvPr id="8" name="Рисунок 7" descr="RIMG053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488" y="2515754"/>
            <a:ext cx="6072230" cy="4157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ll Users\Документы\Семейная группа\Фото Подгурских\P1030421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357158" y="357166"/>
            <a:ext cx="6133814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P1040033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>
          <a:xfrm>
            <a:off x="4071934" y="2143116"/>
            <a:ext cx="4786378" cy="4454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58" y="4857760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Всегда на помощь к вам придет социальный педагог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All Users\Документы\Семейная группа\Фото Подгурских\P10304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48116" y="3000372"/>
            <a:ext cx="4858061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Documents and Settings\All Users\Документы\Семейная группа\Фото Подгурских\P10304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19" y="285728"/>
            <a:ext cx="4858061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357818" y="714356"/>
            <a:ext cx="32147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 гостях у семейной группы «Гнездышко»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IMG0521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428596" y="428604"/>
            <a:ext cx="5524538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 descr="P10400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2428868"/>
            <a:ext cx="5643570" cy="4232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00760" y="857232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 папой на зарядке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597" y="5072074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 мамой лепим и рисуем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ll Users\Документы\Семейная группа\Фото Подгурских\P1030360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714348" y="285728"/>
            <a:ext cx="7745370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Documents and Settings\All Users\Документы\Семейная группа\Фото Подгурских\P10303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214686"/>
            <a:ext cx="3571900" cy="3492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Documents and Settings\All Users\Документы\Семейная группа\Фото Подгурских\P10303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3214686"/>
            <a:ext cx="4643470" cy="3482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/>
              <a:t>Семейное творчество</a:t>
            </a:r>
            <a:endParaRPr lang="ru-RU" b="1" dirty="0"/>
          </a:p>
        </p:txBody>
      </p:sp>
      <p:pic>
        <p:nvPicPr>
          <p:cNvPr id="3" name="Рисунок 2" descr="P103040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55576" y="1653222"/>
            <a:ext cx="6840760" cy="4975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103041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85918" y="1816090"/>
            <a:ext cx="5810418" cy="4727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P103041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714613" y="1649446"/>
            <a:ext cx="3801604" cy="4994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104004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3528" y="1628800"/>
            <a:ext cx="8174142" cy="5025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P1040037.JPG"/>
          <p:cNvPicPr>
            <a:picLocks noChangeAspect="1"/>
          </p:cNvPicPr>
          <p:nvPr/>
        </p:nvPicPr>
        <p:blipFill>
          <a:blip r:embed="rId6" cstate="email"/>
          <a:srcRect r="-827"/>
          <a:stretch>
            <a:fillRect/>
          </a:stretch>
        </p:blipFill>
        <p:spPr>
          <a:xfrm>
            <a:off x="323528" y="1484784"/>
            <a:ext cx="8568952" cy="5224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xit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xit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8" presetClass="exit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18" presetClass="exit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 08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214290"/>
            <a:ext cx="5307576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91 07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37578" y="2000240"/>
            <a:ext cx="5392141" cy="4648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15008" y="428604"/>
            <a:ext cx="3043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 мамой весело гулять на участке ДОУ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 09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45947" y="2857496"/>
            <a:ext cx="6613119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858016" y="1071546"/>
            <a:ext cx="2000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Зимние забавы на территории ДОУ</a:t>
            </a:r>
            <a:endParaRPr lang="ru-RU" sz="2400" b="1" dirty="0"/>
          </a:p>
        </p:txBody>
      </p:sp>
      <p:pic>
        <p:nvPicPr>
          <p:cNvPr id="2" name="Рисунок 1" descr="91 0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85728"/>
            <a:ext cx="6485943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семейная группа?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Семейная группа – это новация в сфере дошкольного образования, которая дает:</a:t>
            </a:r>
          </a:p>
          <a:p>
            <a:pPr algn="just">
              <a:buFontTx/>
              <a:buChar char="-"/>
            </a:pPr>
            <a:r>
              <a:rPr lang="ru-RU" dirty="0" smtClean="0"/>
              <a:t>возможность женщине совмещать работу и воспитание детей;</a:t>
            </a:r>
          </a:p>
          <a:p>
            <a:pPr algn="just">
              <a:buFontTx/>
              <a:buChar char="-"/>
            </a:pPr>
            <a:r>
              <a:rPr lang="ru-RU" dirty="0" smtClean="0"/>
              <a:t> осуществлять дифференцированный подход к семье для сохранения ее особого уклада, внутренних ценностей;</a:t>
            </a:r>
          </a:p>
          <a:p>
            <a:pPr algn="just">
              <a:buFontTx/>
              <a:buChar char="-"/>
            </a:pPr>
            <a:r>
              <a:rPr lang="ru-RU" dirty="0" smtClean="0"/>
              <a:t>всесторонне развивать детей дошкольного возраста неохваченных образовательными услугами.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3087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000108"/>
            <a:ext cx="7572428" cy="5679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714612" y="50004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 «Масленице» в ДОУ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724400"/>
            <a:ext cx="7312429" cy="66453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МАДОУ г. Владимира </a:t>
            </a:r>
          </a:p>
          <a:p>
            <a:pPr algn="ctr"/>
            <a:r>
              <a:rPr lang="ru-RU" dirty="0" smtClean="0"/>
              <a:t>«Центр развития ребенка детский сад № 7»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2013 год</a:t>
            </a:r>
            <a:endParaRPr lang="ru-RU" dirty="0"/>
          </a:p>
        </p:txBody>
      </p:sp>
      <p:pic>
        <p:nvPicPr>
          <p:cNvPr id="5" name="Рисунок 4" descr="91 08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420000">
            <a:off x="3714260" y="671390"/>
            <a:ext cx="4617720" cy="39319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Закон РФ «Об образовании» от 10.07.1992 № 3266-1.</a:t>
            </a:r>
          </a:p>
          <a:p>
            <a:r>
              <a:rPr lang="ru-RU" dirty="0" smtClean="0"/>
              <a:t>Конвенция о правах ребенка. </a:t>
            </a:r>
          </a:p>
          <a:p>
            <a:r>
              <a:rPr lang="ru-RU" dirty="0" smtClean="0"/>
              <a:t>Постановление главного государственного санитарного врача РФ от 22.07.2010 № 91 «Об утверждении </a:t>
            </a:r>
            <a:r>
              <a:rPr lang="ru-RU" dirty="0" err="1" smtClean="0"/>
              <a:t>САнПиН</a:t>
            </a:r>
            <a:r>
              <a:rPr lang="ru-RU" dirty="0" smtClean="0"/>
              <a:t> 2.4.1.2660-10».</a:t>
            </a:r>
          </a:p>
          <a:p>
            <a:r>
              <a:rPr lang="ru-RU" dirty="0" smtClean="0"/>
              <a:t>Письмо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31.01.2008 № 03-133 «О внедрении различных моделей обеспечения равных стартовых возможностей получения общего образования для детей из разных социальных групп и слоев населения».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Знакомьтесь, семейная группа «Гнездышко»!</a:t>
            </a:r>
            <a:endParaRPr lang="ru-RU" dirty="0"/>
          </a:p>
        </p:txBody>
      </p:sp>
      <p:pic>
        <p:nvPicPr>
          <p:cNvPr id="4" name="Рисунок 3" descr="91 0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785926"/>
            <a:ext cx="8647925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Знакомьтесь, семейная группа «Колокольчики»!</a:t>
            </a:r>
            <a:endParaRPr lang="ru-RU" dirty="0"/>
          </a:p>
        </p:txBody>
      </p:sp>
      <p:pic>
        <p:nvPicPr>
          <p:cNvPr id="4" name="Содержимое 3" descr="91 08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1714488"/>
            <a:ext cx="6643734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Пакет документов для открытия семейной группы: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Акт обследования помещений семейной группы.</a:t>
            </a:r>
          </a:p>
          <a:p>
            <a:r>
              <a:rPr lang="ru-RU" dirty="0" smtClean="0"/>
              <a:t>Приказ МАДОУ об организации семейной группы.</a:t>
            </a:r>
          </a:p>
          <a:p>
            <a:r>
              <a:rPr lang="ru-RU" dirty="0" smtClean="0"/>
              <a:t>Положение о семейной группе.</a:t>
            </a:r>
          </a:p>
          <a:p>
            <a:r>
              <a:rPr lang="ru-RU" dirty="0" smtClean="0"/>
              <a:t>Договор между ОУ и работником.</a:t>
            </a:r>
          </a:p>
          <a:p>
            <a:r>
              <a:rPr lang="ru-RU" dirty="0" smtClean="0"/>
              <a:t>Договор между ОУ и родителями (</a:t>
            </a:r>
            <a:r>
              <a:rPr lang="ru-RU" smtClean="0"/>
              <a:t>законными представителями).</a:t>
            </a:r>
            <a:endParaRPr lang="ru-RU" dirty="0" smtClean="0"/>
          </a:p>
          <a:p>
            <a:r>
              <a:rPr lang="ru-RU" dirty="0" smtClean="0"/>
              <a:t>Режим дня и график работы воспитателя семейной группы.</a:t>
            </a:r>
          </a:p>
          <a:p>
            <a:r>
              <a:rPr lang="ru-RU" dirty="0" smtClean="0"/>
              <a:t>Расписание непосредственно образовательной деятельности.</a:t>
            </a:r>
          </a:p>
          <a:p>
            <a:r>
              <a:rPr lang="ru-RU" dirty="0" smtClean="0"/>
              <a:t>План сотрудничества семейной группы и ДОУ.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 сотрудничества семейной группы и ДОУ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844824"/>
          <a:ext cx="8572563" cy="489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/>
                <a:gridCol w="2905146"/>
                <a:gridCol w="2762271"/>
              </a:tblGrid>
              <a:tr h="630399"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b="1" kern="50" dirty="0">
                          <a:latin typeface="Arial"/>
                          <a:ea typeface="SimSun"/>
                          <a:cs typeface="Mangal"/>
                        </a:rPr>
                        <a:t>Вид деятельности</a:t>
                      </a:r>
                      <a:endParaRPr lang="ru-RU" sz="20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b="1" kern="50" dirty="0">
                          <a:latin typeface="Arial"/>
                          <a:ea typeface="SimSun"/>
                          <a:cs typeface="Mangal"/>
                        </a:rPr>
                        <a:t>Ответственные </a:t>
                      </a:r>
                      <a:br>
                        <a:rPr lang="ru-RU" sz="2000" b="1" kern="50" dirty="0">
                          <a:latin typeface="Arial"/>
                          <a:ea typeface="SimSun"/>
                          <a:cs typeface="Mangal"/>
                        </a:rPr>
                      </a:br>
                      <a:r>
                        <a:rPr lang="ru-RU" sz="2000" b="1" kern="50" dirty="0">
                          <a:latin typeface="Arial"/>
                          <a:ea typeface="SimSun"/>
                          <a:cs typeface="Mangal"/>
                        </a:rPr>
                        <a:t>специалисты ДОУ </a:t>
                      </a:r>
                      <a:endParaRPr lang="ru-RU" sz="20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b="1" kern="50" dirty="0">
                          <a:latin typeface="Arial"/>
                          <a:ea typeface="SimSun"/>
                          <a:cs typeface="Mangal"/>
                        </a:rPr>
                        <a:t>Дата и время проведения</a:t>
                      </a:r>
                      <a:endParaRPr lang="ru-RU" sz="20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 anchor="ctr"/>
                </a:tc>
              </a:tr>
              <a:tr h="347830">
                <a:tc gridSpan="3"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b="1" kern="50" dirty="0">
                          <a:latin typeface="Arial"/>
                          <a:ea typeface="SimSun"/>
                          <a:cs typeface="Mangal"/>
                        </a:rPr>
                        <a:t>Работа с воспитателем</a:t>
                      </a:r>
                      <a:endParaRPr lang="ru-RU" sz="20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830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Посещение семей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Социальный педагог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>
                          <a:latin typeface="Times New Roman"/>
                          <a:ea typeface="SimSun"/>
                          <a:cs typeface="Mangal"/>
                        </a:rPr>
                        <a:t>В течение года</a:t>
                      </a:r>
                      <a:endParaRPr lang="ru-RU" sz="18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</a:tr>
              <a:tr h="570834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>
                          <a:latin typeface="Times New Roman"/>
                          <a:ea typeface="SimSun"/>
                          <a:cs typeface="Mangal"/>
                        </a:rPr>
                        <a:t>Помощь в организации распорядка дня</a:t>
                      </a:r>
                      <a:endParaRPr lang="ru-RU" sz="18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Социальный педагог Старший воспитатель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>
                          <a:latin typeface="Times New Roman"/>
                          <a:ea typeface="SimSun"/>
                          <a:cs typeface="Mangal"/>
                        </a:rPr>
                        <a:t>В течение года</a:t>
                      </a:r>
                      <a:endParaRPr lang="ru-RU" sz="18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</a:tr>
              <a:tr h="570834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>
                          <a:latin typeface="Times New Roman"/>
                          <a:ea typeface="SimSun"/>
                          <a:cs typeface="Mangal"/>
                        </a:rPr>
                        <a:t>Помощь в оформлении и ведении документации</a:t>
                      </a:r>
                      <a:endParaRPr lang="ru-RU" sz="18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Социальный педагог Старший воспитатель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В течение года</a:t>
                      </a:r>
                      <a:b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</a:b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</a:tr>
              <a:tr h="2390056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Мамина школа (консультации со специалистами)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Социальный педагог Старший воспитатель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Учитель-логопед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Музыкальный руководитель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Инструктор ФИЗО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Педагог дополнительного образования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Старшая медсестра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С 10.00 до 11.30 ежедневно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По четвергам с 17.00 до 18.00 (логопед)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 сотрудничества семейной группы и ДОУ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69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64067"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b="1" kern="50" dirty="0">
                          <a:latin typeface="Arial"/>
                          <a:ea typeface="SimSun"/>
                          <a:cs typeface="Mangal"/>
                        </a:rPr>
                        <a:t>Вид деятельности</a:t>
                      </a:r>
                      <a:endParaRPr lang="ru-RU" sz="20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b="1" kern="50" dirty="0">
                          <a:latin typeface="Arial"/>
                          <a:ea typeface="SimSun"/>
                          <a:cs typeface="Mangal"/>
                        </a:rPr>
                        <a:t>Ответственные </a:t>
                      </a:r>
                      <a:br>
                        <a:rPr lang="ru-RU" sz="2000" b="1" kern="50" dirty="0">
                          <a:latin typeface="Arial"/>
                          <a:ea typeface="SimSun"/>
                          <a:cs typeface="Mangal"/>
                        </a:rPr>
                      </a:br>
                      <a:r>
                        <a:rPr lang="ru-RU" sz="2000" b="1" kern="50" dirty="0">
                          <a:latin typeface="Arial"/>
                          <a:ea typeface="SimSun"/>
                          <a:cs typeface="Mangal"/>
                        </a:rPr>
                        <a:t>специалисты ДОУ </a:t>
                      </a:r>
                      <a:endParaRPr lang="ru-RU" sz="20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200" b="1" kern="50" dirty="0">
                          <a:latin typeface="Arial"/>
                          <a:ea typeface="SimSun"/>
                          <a:cs typeface="Mangal"/>
                        </a:rPr>
                        <a:t>Дата и время проведения</a:t>
                      </a:r>
                      <a:endParaRPr lang="ru-RU" sz="10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 anchor="ctr"/>
                </a:tc>
              </a:tr>
              <a:tr h="428821">
                <a:tc gridSpan="3"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b="1" kern="50" dirty="0" smtClean="0">
                          <a:latin typeface="Arial"/>
                          <a:ea typeface="SimSun"/>
                          <a:cs typeface="Mangal"/>
                        </a:rPr>
                        <a:t>Посещение</a:t>
                      </a:r>
                      <a:r>
                        <a:rPr lang="ru-RU" sz="2000" b="1" kern="50" baseline="0" dirty="0" smtClean="0">
                          <a:latin typeface="Arial"/>
                          <a:ea typeface="SimSun"/>
                          <a:cs typeface="Mangal"/>
                        </a:rPr>
                        <a:t> </a:t>
                      </a:r>
                      <a:r>
                        <a:rPr lang="ru-RU" sz="2000" b="1" kern="50" dirty="0" smtClean="0">
                          <a:latin typeface="Arial"/>
                          <a:ea typeface="SimSun"/>
                          <a:cs typeface="Mangal"/>
                        </a:rPr>
                        <a:t> </a:t>
                      </a:r>
                      <a:r>
                        <a:rPr lang="ru-RU" sz="2000" b="1" kern="50" dirty="0">
                          <a:latin typeface="Arial"/>
                          <a:ea typeface="SimSun"/>
                          <a:cs typeface="Mangal"/>
                        </a:rPr>
                        <a:t>детей </a:t>
                      </a:r>
                      <a:r>
                        <a:rPr lang="ru-RU" sz="2000" b="1" kern="50" dirty="0" smtClean="0">
                          <a:latin typeface="Arial"/>
                          <a:ea typeface="SimSun"/>
                          <a:cs typeface="Mangal"/>
                        </a:rPr>
                        <a:t> </a:t>
                      </a:r>
                      <a:r>
                        <a:rPr lang="ru-RU" sz="2000" b="1" kern="50" dirty="0">
                          <a:latin typeface="Arial"/>
                          <a:ea typeface="SimSun"/>
                          <a:cs typeface="Mangal"/>
                        </a:rPr>
                        <a:t>ДОУ</a:t>
                      </a:r>
                      <a:endParaRPr lang="ru-RU" sz="20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67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Музыкальное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>
                          <a:latin typeface="Times New Roman"/>
                          <a:ea typeface="SimSun"/>
                          <a:cs typeface="Mangal"/>
                        </a:rPr>
                        <a:t>Музыкальный руководитель</a:t>
                      </a:r>
                      <a:endParaRPr lang="ru-RU" sz="18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>
                          <a:latin typeface="Times New Roman"/>
                          <a:ea typeface="SimSun"/>
                          <a:cs typeface="Mangal"/>
                        </a:rPr>
                        <a:t>По понедельникам, пятницам с 10.00 до 10.25</a:t>
                      </a:r>
                      <a:endParaRPr lang="ru-RU" sz="18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</a:tr>
              <a:tr h="464067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Физическая культура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Инструктор по ФИЗО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>
                          <a:latin typeface="Times New Roman"/>
                          <a:ea typeface="SimSun"/>
                          <a:cs typeface="Mangal"/>
                        </a:rPr>
                        <a:t>По вторникам, четвергам  с 10.15 до 10.45</a:t>
                      </a:r>
                      <a:endParaRPr lang="ru-RU" sz="18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</a:tr>
              <a:tr h="428821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>
                          <a:latin typeface="Times New Roman"/>
                          <a:ea typeface="SimSun"/>
                          <a:cs typeface="Mangal"/>
                        </a:rPr>
                        <a:t>Кружок «Светелочка»</a:t>
                      </a:r>
                      <a:endParaRPr lang="ru-RU" sz="18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Социальный педагог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По четвергам с 16.00 до 16.30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</a:tr>
              <a:tr h="428821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>
                          <a:latin typeface="Times New Roman"/>
                          <a:ea typeface="SimSun"/>
                          <a:cs typeface="Mangal"/>
                        </a:rPr>
                        <a:t>Коррекционная работа</a:t>
                      </a:r>
                      <a:endParaRPr lang="ru-RU" sz="18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>
                          <a:latin typeface="Times New Roman"/>
                          <a:ea typeface="SimSun"/>
                          <a:cs typeface="Mangal"/>
                        </a:rPr>
                        <a:t>Учитель-логопед</a:t>
                      </a:r>
                      <a:endParaRPr lang="ru-RU" sz="18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По пятницам с 11.00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</a:tr>
              <a:tr h="428821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>
                          <a:latin typeface="Times New Roman"/>
                          <a:ea typeface="SimSun"/>
                          <a:cs typeface="Mangal"/>
                        </a:rPr>
                        <a:t>КИК</a:t>
                      </a:r>
                      <a:endParaRPr lang="ru-RU" sz="18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>
                          <a:latin typeface="Times New Roman"/>
                          <a:ea typeface="SimSun"/>
                          <a:cs typeface="Mangal"/>
                        </a:rPr>
                        <a:t>Педагог дополнительного образования</a:t>
                      </a:r>
                      <a:endParaRPr lang="ru-RU" sz="18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По средам с 10.30 до 11.00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</a:tr>
              <a:tr h="675540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>
                          <a:latin typeface="Times New Roman"/>
                          <a:ea typeface="SimSun"/>
                          <a:cs typeface="Mangal"/>
                        </a:rPr>
                        <a:t>Прогулка</a:t>
                      </a:r>
                      <a:endParaRPr lang="ru-RU" sz="18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>
                          <a:latin typeface="Times New Roman"/>
                          <a:ea typeface="SimSun"/>
                          <a:cs typeface="Mangal"/>
                        </a:rPr>
                        <a:t>Социальный педагог</a:t>
                      </a:r>
                      <a:endParaRPr lang="ru-RU" sz="1800" kern="5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>
                          <a:latin typeface="Times New Roman"/>
                          <a:ea typeface="SimSun"/>
                          <a:cs typeface="Mangal"/>
                        </a:rPr>
                        <a:t>Старший воспитатель</a:t>
                      </a:r>
                      <a:endParaRPr lang="ru-RU" sz="18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Ежедневно 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с 10.45 до 12.15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SimSun"/>
                          <a:cs typeface="Mangal"/>
                        </a:rPr>
                        <a:t>с 17.00 до 18.30</a:t>
                      </a:r>
                      <a:endParaRPr lang="ru-RU" sz="18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работы с семейной группой: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629</TotalTime>
  <Words>483</Words>
  <Application>Microsoft Office PowerPoint</Application>
  <PresentationFormat>Экран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Открытие семейной группы на базе  МАДОУ № 7</vt:lpstr>
      <vt:lpstr>Что такое семейная группа?</vt:lpstr>
      <vt:lpstr>Нормативные документы:</vt:lpstr>
      <vt:lpstr>Знакомьтесь, семейная группа «Гнездышко»!</vt:lpstr>
      <vt:lpstr>Знакомьтесь, семейная группа «Колокольчики»!</vt:lpstr>
      <vt:lpstr>Пакет документов для открытия семейной группы:</vt:lpstr>
      <vt:lpstr>План сотрудничества семейной группы и ДОУ</vt:lpstr>
      <vt:lpstr>План сотрудничества семейной группы и ДОУ</vt:lpstr>
      <vt:lpstr>Организация работы с семейной группой:</vt:lpstr>
      <vt:lpstr>Взаимодействие семейной группы с сотрудниками ДОУ</vt:lpstr>
      <vt:lpstr>Слайд 11</vt:lpstr>
      <vt:lpstr>Слайд 12</vt:lpstr>
      <vt:lpstr>Слайд 13</vt:lpstr>
      <vt:lpstr>Слайд 14</vt:lpstr>
      <vt:lpstr>Слайд 15</vt:lpstr>
      <vt:lpstr>Слайд 16</vt:lpstr>
      <vt:lpstr>Семейное творчество</vt:lpstr>
      <vt:lpstr>Слайд 18</vt:lpstr>
      <vt:lpstr>Слайд 19</vt:lpstr>
      <vt:lpstr>Слайд 20</vt:lpstr>
      <vt:lpstr>СПАСИБО ЗА ВНИМАНИЕ!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 семейной группы на базе МАДОУ № 7</dc:title>
  <dc:creator>1</dc:creator>
  <cp:lastModifiedBy>1</cp:lastModifiedBy>
  <cp:revision>51</cp:revision>
  <dcterms:created xsi:type="dcterms:W3CDTF">2013-03-14T11:58:34Z</dcterms:created>
  <dcterms:modified xsi:type="dcterms:W3CDTF">2013-06-24T05:39:09Z</dcterms:modified>
</cp:coreProperties>
</file>