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0" y="-15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CC0ACC-E2C3-4B8E-BF19-87D16CDFB47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4D5FD1-EDAB-454D-AB4D-9FA70E5CF5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trelnikov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4340" y="188640"/>
            <a:ext cx="454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6663" y="1340768"/>
            <a:ext cx="4899931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– беседа;</a:t>
            </a:r>
          </a:p>
          <a:p>
            <a:pPr marL="457200" indent="-457200" algn="just">
              <a:buAutoNum type="arabicPeriod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</a:p>
          <a:p>
            <a:pPr marL="514350" indent="-514350" algn="just">
              <a:buAutoNum type="arabicPeriod" startAt="2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Памятки;</a:t>
            </a:r>
          </a:p>
          <a:p>
            <a:pPr marL="457200" indent="-457200" algn="just">
              <a:buAutoNum type="arabicPeriod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Индивидуальные беседы;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Выставка работ</a:t>
            </a:r>
          </a:p>
          <a:p>
            <a:pPr marL="457200" indent="-457200" algn="just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7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6907" y="332656"/>
            <a:ext cx="32701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Адрес сайта</a:t>
            </a:r>
          </a:p>
          <a:p>
            <a:pPr algn="ctr"/>
            <a:endParaRPr lang="ru-RU" sz="36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818" y="3273028"/>
            <a:ext cx="8906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u="sng" kern="5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  <a:hlinkClick r:id="rId2"/>
              </a:rPr>
              <a:t>http</a:t>
            </a:r>
            <a:r>
              <a:rPr lang="ru-RU" sz="3600" b="1" u="sng" kern="5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  <a:hlinkClick r:id="rId2"/>
              </a:rPr>
              <a:t>://</a:t>
            </a:r>
            <a:r>
              <a:rPr lang="en-US" sz="3600" b="1" u="sng" kern="50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  <a:hlinkClick r:id="rId2"/>
              </a:rPr>
              <a:t>nsportal</a:t>
            </a:r>
            <a:r>
              <a:rPr lang="ru-RU" sz="3600" b="1" u="sng" kern="5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  <a:hlinkClick r:id="rId2"/>
              </a:rPr>
              <a:t>.</a:t>
            </a:r>
            <a:r>
              <a:rPr lang="en-US" sz="3600" b="1" u="sng" kern="50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  <a:hlinkClick r:id="rId2"/>
              </a:rPr>
              <a:t>ru</a:t>
            </a:r>
            <a:r>
              <a:rPr lang="ru-RU" sz="3600" b="1" u="sng" kern="5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  <a:hlinkClick r:id="rId2"/>
              </a:rPr>
              <a:t>/</a:t>
            </a:r>
            <a:r>
              <a:rPr lang="en-US" sz="3600" b="1" u="sng" kern="50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  <a:hlinkClick r:id="rId2"/>
              </a:rPr>
              <a:t>strelnikova</a:t>
            </a:r>
            <a:r>
              <a:rPr lang="en-US" sz="3600" b="1" kern="5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Lucida Sans Unicode"/>
                <a:cs typeface="Times New Roman"/>
              </a:rPr>
              <a:t> </a:t>
            </a:r>
            <a:r>
              <a:rPr lang="ru-RU" sz="3600" b="1" kern="5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Lucida Sans Unicode"/>
                <a:cs typeface="Times New Roman"/>
              </a:rPr>
              <a:t>на </a:t>
            </a:r>
            <a:r>
              <a:rPr lang="en-US" sz="3600" b="1" kern="5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Lucida Sans Unicode"/>
                <a:cs typeface="Times New Roman"/>
              </a:rPr>
              <a:t>nsportal</a:t>
            </a:r>
            <a:r>
              <a:rPr lang="ru-RU" sz="3600" b="1" kern="5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Lucida Sans Unicode"/>
                <a:cs typeface="Times New Roman"/>
              </a:rPr>
              <a:t>.</a:t>
            </a:r>
            <a:r>
              <a:rPr lang="en-US" sz="3600" b="1" kern="5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Lucida Sans Unicode"/>
                <a:cs typeface="Times New Roman"/>
              </a:rPr>
              <a:t>ru</a:t>
            </a:r>
            <a:endParaRPr lang="ru-RU" sz="36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23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3140968"/>
            <a:ext cx="3888432" cy="291632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59"/>
            <a:ext cx="3812099" cy="283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лес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87624" y="5517232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793" y="116632"/>
            <a:ext cx="7880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Выставка творческих работ по правам ребенка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3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3" y="1196752"/>
            <a:ext cx="9144000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t">
              <a:spcBef>
                <a:spcPts val="375"/>
              </a:spcBef>
              <a:spcAft>
                <a:spcPts val="0"/>
              </a:spcAft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жизни можно по-разному жить: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горе можно и в радости,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А можно и так: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 рассвете встать.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И, помышляя о чуде.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Рукой обнажённой солнце достать,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И подарить его людям.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. Вознесенский</a:t>
            </a:r>
          </a:p>
          <a:p>
            <a:pPr algn="ctr" fontAlgn="t">
              <a:spcBef>
                <a:spcPts val="375"/>
              </a:spcBef>
              <a:spcAft>
                <a:spcPts val="0"/>
              </a:spcAft>
            </a:pPr>
            <a:endParaRPr lang="ru-RU" sz="3200" dirty="0" smtClean="0">
              <a:latin typeface="Times New Roman"/>
              <a:ea typeface="Times New Roman"/>
            </a:endParaRPr>
          </a:p>
          <a:p>
            <a:pPr algn="ctr" fontAlgn="t">
              <a:spcBef>
                <a:spcPts val="375"/>
              </a:spcBef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ctr" fontAlgn="t">
              <a:spcBef>
                <a:spcPts val="375"/>
              </a:spcBef>
              <a:spcAft>
                <a:spcPts val="0"/>
              </a:spcAft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9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321" y="2967335"/>
            <a:ext cx="7895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9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Правовое образование детей дошкольного возраста» - копия</Template>
  <TotalTime>2</TotalTime>
  <Words>49</Words>
  <Application>Microsoft Office PowerPoint</Application>
  <PresentationFormat>Экран (4:3)</PresentationFormat>
  <Paragraphs>20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2013-10-28T13:15:02Z</dcterms:created>
  <dcterms:modified xsi:type="dcterms:W3CDTF">2013-10-28T13:17:59Z</dcterms:modified>
</cp:coreProperties>
</file>