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4FB6F0-D773-43C7-987B-F242D526725B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B383B9-CA22-4782-8F33-DC9A97BEAA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6672"/>
            <a:ext cx="8136904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С ПЕДАГОГАМИ</a:t>
            </a:r>
          </a:p>
          <a:p>
            <a:pPr algn="just">
              <a:tabLst>
                <a:tab pos="274638" algn="l"/>
              </a:tabLst>
            </a:pP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274638" algn="l"/>
              </a:tabLst>
            </a:pPr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1. </a:t>
            </a:r>
            <a:r>
              <a:rPr lang="ru-RU" sz="2800" b="1" kern="5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К</a:t>
            </a:r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онсультации по темам: «Конвенция о правах ребенка», «Понимаем ли мы друг друга»;</a:t>
            </a:r>
          </a:p>
          <a:p>
            <a:pPr algn="just"/>
            <a:endParaRPr lang="ru-RU" sz="2000" b="1" kern="5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ea typeface="Lucida Sans Unicode"/>
            </a:endParaRPr>
          </a:p>
          <a:p>
            <a:pPr algn="just"/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2.</a:t>
            </a:r>
            <a:r>
              <a:rPr lang="ru-RU" sz="32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 </a:t>
            </a:r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Педагогический </a:t>
            </a:r>
            <a:r>
              <a:rPr lang="ru-RU" sz="2800" b="1" kern="5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совет «Работа воспитателя с родителями по профилактике жестокого обращения с детьми</a:t>
            </a:r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»;</a:t>
            </a:r>
          </a:p>
          <a:p>
            <a:pPr marL="514350" indent="-514350" algn="just">
              <a:buAutoNum type="arabicPeriod" startAt="3"/>
            </a:pPr>
            <a:endParaRPr lang="ru-RU" sz="2800" b="1" kern="50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Lucida Sans Unicode"/>
            </a:endParaRPr>
          </a:p>
          <a:p>
            <a:pPr marL="514350" indent="-514350" algn="just">
              <a:buAutoNum type="arabicPeriod" startAt="3"/>
            </a:pPr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Анкетирование педагогов;</a:t>
            </a:r>
          </a:p>
          <a:p>
            <a:pPr marL="514350" indent="-514350" algn="just">
              <a:buAutoNum type="arabicPeriod" startAt="3"/>
            </a:pPr>
            <a:endParaRPr lang="ru-RU" sz="2800" b="1" kern="50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Lucida Sans Unicode"/>
            </a:endParaRPr>
          </a:p>
          <a:p>
            <a:pPr marL="514350" indent="-514350" algn="just">
              <a:buAutoNum type="arabicPeriod" startAt="3"/>
            </a:pPr>
            <a:r>
              <a:rPr lang="ru-RU" sz="2800" b="1" kern="5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Lucida Sans Unicode"/>
              </a:rPr>
              <a:t>Родительские собрания.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6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2510" y="241077"/>
            <a:ext cx="15435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Формы 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722313"/>
            <a:ext cx="6506909" cy="42780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42900" indent="-342900">
              <a:buFontTx/>
              <a:buChar char="-"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одительское собрание;</a:t>
            </a: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нкетирование;</a:t>
            </a:r>
          </a:p>
          <a:p>
            <a:pPr marL="342900" indent="-342900">
              <a:buFontTx/>
              <a:buChar char="-"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онсультации;</a:t>
            </a:r>
          </a:p>
          <a:p>
            <a:pPr marL="342900" indent="-342900">
              <a:buFontTx/>
              <a:buChar char="-"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едагогический совет;</a:t>
            </a:r>
          </a:p>
          <a:p>
            <a:pPr marL="342900" indent="-342900">
              <a:buFontTx/>
              <a:buChar char="-"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лиц – опросы на знание статей 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конвенция о правах ребенка;</a:t>
            </a: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  открытое тематическое ООД.</a:t>
            </a:r>
          </a:p>
          <a:p>
            <a:pPr marL="342900" indent="-342900">
              <a:buFontTx/>
              <a:buChar char="-"/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479635" y="3367444"/>
            <a:ext cx="92365" cy="3495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1425" y="3717031"/>
            <a:ext cx="16192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sz="32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74522" y="4293096"/>
            <a:ext cx="6935617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   развитие внимания;</a:t>
            </a:r>
          </a:p>
          <a:p>
            <a:pPr marL="457200" indent="-457200">
              <a:buFontTx/>
              <a:buChar char="-"/>
            </a:pP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речи;</a:t>
            </a:r>
          </a:p>
          <a:p>
            <a:pPr marL="457200" indent="-457200">
              <a:buFontTx/>
              <a:buChar char="-"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творческих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способностей;</a:t>
            </a:r>
          </a:p>
          <a:p>
            <a:pPr marL="457200" indent="-457200">
              <a:buFontTx/>
              <a:buChar char="-"/>
            </a:pP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рефлексия.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4782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413" y="548680"/>
            <a:ext cx="6286208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с детьми</a:t>
            </a:r>
          </a:p>
          <a:p>
            <a:pPr marL="342900" indent="-342900" algn="ctr">
              <a:buFontTx/>
              <a:buChar char="-"/>
            </a:pP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ролевые игры;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дидактические игры;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стихи и пословицы;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викторины;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изготовление эмблем;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организован уголок «Центр книги»;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ОД.</a:t>
            </a:r>
          </a:p>
          <a:p>
            <a:pPr marL="342900" indent="-342900">
              <a:buFontTx/>
              <a:buChar char="-"/>
            </a:pPr>
            <a:endParaRPr lang="ru-RU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6740680" y="4364752"/>
            <a:ext cx="2380484" cy="249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5548" y="70978"/>
            <a:ext cx="1743794" cy="2709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969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776864" cy="5832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37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7776864" cy="5832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56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Правовое образование детей дошкольного возраста» - копия</Template>
  <TotalTime>2</TotalTime>
  <Words>118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2013-10-28T13:10:07Z</dcterms:created>
  <dcterms:modified xsi:type="dcterms:W3CDTF">2013-10-28T13:12:40Z</dcterms:modified>
</cp:coreProperties>
</file>