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74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A186D-0A37-42AB-A42A-B7D9781C981B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A8C79-1EDA-443F-AE40-D0460E0F3B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351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12ED82-F867-40DB-B4AD-1CA8D2ED34D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CEAA620-8568-4ECA-9303-91D517AD87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5072098" cy="219010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rgbClr val="0070C0"/>
                </a:solidFill>
              </a:rPr>
              <a:t>Электронное портфолио по теме</a:t>
            </a:r>
            <a:br>
              <a:rPr lang="ru-RU" sz="3200" i="1" dirty="0" smtClean="0">
                <a:solidFill>
                  <a:srgbClr val="0070C0"/>
                </a:solidFill>
              </a:rPr>
            </a:br>
            <a:r>
              <a:rPr lang="ru-RU" sz="3200" i="1" dirty="0" smtClean="0">
                <a:solidFill>
                  <a:srgbClr val="0070C0"/>
                </a:solidFill>
              </a:rPr>
              <a:t>«Правовое образование детей дошкольного возраста»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1" y="214290"/>
            <a:ext cx="86439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униципальное дошкольное образовательное бюджетное учреждение</a:t>
            </a:r>
          </a:p>
          <a:p>
            <a:pPr lvl="0"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етский сад № 7 комбинированного вида города Свободного</a:t>
            </a:r>
          </a:p>
          <a:p>
            <a:pPr lvl="0"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02979" y="6200428"/>
            <a:ext cx="4420890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Свободный,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pPr algn="ctr"/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6701" y="5144741"/>
            <a:ext cx="5716437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Анжелика Сергеевна Стрельникова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оответствие занимаемой должности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518449" y="1146009"/>
            <a:ext cx="3336736" cy="3958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8168" y="260648"/>
            <a:ext cx="1547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Резюме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7097" y="764704"/>
            <a:ext cx="8678530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Дата рождения: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 06. 1983г. 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Образование: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среднее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Специальность по диплому: 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Квалификация по диплому: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 Воспитатель детей дошкольного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возраста»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Место работы: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МДОБУ д/с № 7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Должность: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Квалификация: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соответствие занимаемой должности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Общий трудовой стаж: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лет 9 месяцев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Стаж работы в должности: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года 5 месяцев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Стаж в данном учреждении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лет 9 месяцев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Дата назначения на должность: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Учебная нагрузка по должности: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34 часа в неделю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Номер тел.:  сот.: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89140485415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Раб.: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64015; 64016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045" y="1124744"/>
            <a:ext cx="8764583" cy="200054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егодня, когда я защищаю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27 миллионов детей, я вижу как мало среди них счастливых</a:t>
            </a: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3200" b="1" i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П. Астахов</a:t>
            </a:r>
            <a:endParaRPr lang="ru-RU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987824" y="3573016"/>
            <a:ext cx="3528392" cy="2774599"/>
          </a:xfrm>
          <a:prstGeom prst="rect">
            <a:avLst/>
          </a:prstGeom>
          <a:ln w="9525"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814" y="476672"/>
            <a:ext cx="8696658" cy="89255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недостаточная информированность взрослых о правах ребенка,  отсутствие знаний о собственных правах дошкольника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765" y="1772816"/>
            <a:ext cx="8640960" cy="2185214"/>
          </a:xfrm>
          <a:prstGeom prst="rect">
            <a:avLst/>
          </a:prstGeom>
        </p:spPr>
        <p:style>
          <a:lnRef idx="1">
            <a:schemeClr val="accent2"/>
          </a:lnRef>
          <a:fillRef idx="1002">
            <a:schemeClr val="l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Формировать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у детей и родителей наглядно - образное представление о правах, закрепленных в </a:t>
            </a: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Конвенции;</a:t>
            </a:r>
            <a:endParaRPr lang="ru-RU" sz="2000" b="1" dirty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2. Повысить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педагогическую компетентность педагогов по проблеме охраны прав детей в детском саду.</a:t>
            </a:r>
            <a:endParaRPr lang="ru-RU" sz="2000" b="1" dirty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071" y="4365104"/>
            <a:ext cx="8696660" cy="209288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Обеспечение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каждому ребенку оптимальных условий </a:t>
            </a: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развития индивидуальных  способностей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000" b="1" dirty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sz="20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иквидация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недостатка знаний в области защиты прав у детей, родителей и воспитателей.</a:t>
            </a:r>
            <a:endParaRPr lang="ru-RU" sz="2000" b="1" dirty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6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518</TotalTime>
  <Words>224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Электронное портфолио по теме «Правовое образование детей дошкольного возраста»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55</cp:revision>
  <dcterms:created xsi:type="dcterms:W3CDTF">2013-07-16T09:58:23Z</dcterms:created>
  <dcterms:modified xsi:type="dcterms:W3CDTF">2013-10-28T13:18:54Z</dcterms:modified>
</cp:coreProperties>
</file>