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4" r:id="rId9"/>
    <p:sldId id="273" r:id="rId10"/>
    <p:sldId id="272" r:id="rId11"/>
    <p:sldId id="274" r:id="rId12"/>
    <p:sldId id="262" r:id="rId13"/>
    <p:sldId id="268" r:id="rId14"/>
    <p:sldId id="269" r:id="rId15"/>
    <p:sldId id="270" r:id="rId16"/>
    <p:sldId id="271" r:id="rId17"/>
    <p:sldId id="275" r:id="rId18"/>
    <p:sldId id="263" r:id="rId19"/>
    <p:sldId id="261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8079979585885087E-2"/>
          <c:y val="4.6256729507679457E-2"/>
          <c:w val="0.94192002041411504"/>
          <c:h val="0.7891816194195293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2010-2011 уч. г.</c:v>
                </c:pt>
                <c:pt idx="1">
                  <c:v>конец 2010-2011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2010-2011 уч. г.</c:v>
                </c:pt>
                <c:pt idx="1">
                  <c:v>конец 2010-2011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2010-2011 уч. г.</c:v>
                </c:pt>
                <c:pt idx="1">
                  <c:v>конец 2010-2011 уч.г.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</c:v>
                </c:pt>
                <c:pt idx="1">
                  <c:v>10</c:v>
                </c:pt>
              </c:numCache>
            </c:numRef>
          </c:val>
        </c:ser>
        <c:axId val="92838912"/>
        <c:axId val="73089024"/>
      </c:barChart>
      <c:catAx>
        <c:axId val="92838912"/>
        <c:scaling>
          <c:orientation val="minMax"/>
        </c:scaling>
        <c:axPos val="b"/>
        <c:tickLblPos val="nextTo"/>
        <c:crossAx val="73089024"/>
        <c:crosses val="autoZero"/>
        <c:auto val="1"/>
        <c:lblAlgn val="ctr"/>
        <c:lblOffset val="100"/>
      </c:catAx>
      <c:valAx>
        <c:axId val="73089024"/>
        <c:scaling>
          <c:orientation val="minMax"/>
        </c:scaling>
        <c:axPos val="l"/>
        <c:majorGridlines/>
        <c:numFmt formatCode="General" sourceLinked="1"/>
        <c:tickLblPos val="nextTo"/>
        <c:crossAx val="928389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6E253-EF21-4C79-9CCC-556E24C1C2A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A20D1-5368-451A-8A56-D424C1AD02F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Образовательная деятельность</a:t>
          </a:r>
          <a:endParaRPr lang="ru-RU" dirty="0"/>
        </a:p>
      </dgm:t>
    </dgm:pt>
    <dgm:pt modelId="{6058FD3A-2341-4F96-866A-33E576517E81}" type="parTrans" cxnId="{F62FBD20-2EB6-447B-BA8E-C394CE5A0BDE}">
      <dgm:prSet/>
      <dgm:spPr/>
      <dgm:t>
        <a:bodyPr/>
        <a:lstStyle/>
        <a:p>
          <a:endParaRPr lang="ru-RU"/>
        </a:p>
      </dgm:t>
    </dgm:pt>
    <dgm:pt modelId="{4E9BAC5F-69BC-4928-918C-D2B20722DE3A}" type="sibTrans" cxnId="{F62FBD20-2EB6-447B-BA8E-C394CE5A0BDE}">
      <dgm:prSet/>
      <dgm:spPr/>
      <dgm:t>
        <a:bodyPr/>
        <a:lstStyle/>
        <a:p>
          <a:endParaRPr lang="ru-RU"/>
        </a:p>
      </dgm:t>
    </dgm:pt>
    <dgm:pt modelId="{8BBD2196-5F05-4754-8680-A3710FBF038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Режимные моменты</a:t>
          </a:r>
          <a:endParaRPr lang="ru-RU" dirty="0"/>
        </a:p>
      </dgm:t>
    </dgm:pt>
    <dgm:pt modelId="{26AD25CE-33F0-4052-B5AE-A6B4D8B695CF}" type="parTrans" cxnId="{8BF4EC6F-1EE8-40F3-AFBE-F869DDC090E9}">
      <dgm:prSet/>
      <dgm:spPr/>
      <dgm:t>
        <a:bodyPr/>
        <a:lstStyle/>
        <a:p>
          <a:endParaRPr lang="ru-RU"/>
        </a:p>
      </dgm:t>
    </dgm:pt>
    <dgm:pt modelId="{25A9AE1F-7795-4115-9DE7-A4B867DA581C}" type="sibTrans" cxnId="{8BF4EC6F-1EE8-40F3-AFBE-F869DDC090E9}">
      <dgm:prSet/>
      <dgm:spPr/>
      <dgm:t>
        <a:bodyPr/>
        <a:lstStyle/>
        <a:p>
          <a:endParaRPr lang="ru-RU"/>
        </a:p>
      </dgm:t>
    </dgm:pt>
    <dgm:pt modelId="{0FF549FF-83D1-456C-8B2A-96901BB06DB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Развлечения </a:t>
          </a:r>
          <a:endParaRPr lang="ru-RU" dirty="0"/>
        </a:p>
      </dgm:t>
    </dgm:pt>
    <dgm:pt modelId="{9F208C63-E894-4CC8-9475-0F24244A0B3E}" type="parTrans" cxnId="{0D7EA0E2-0EAA-43FE-AFDE-ED0DD51F6B34}">
      <dgm:prSet/>
      <dgm:spPr/>
      <dgm:t>
        <a:bodyPr/>
        <a:lstStyle/>
        <a:p>
          <a:endParaRPr lang="ru-RU"/>
        </a:p>
      </dgm:t>
    </dgm:pt>
    <dgm:pt modelId="{E2AF6D42-2A3D-4C04-B63B-C58A5037280E}" type="sibTrans" cxnId="{0D7EA0E2-0EAA-43FE-AFDE-ED0DD51F6B34}">
      <dgm:prSet/>
      <dgm:spPr/>
      <dgm:t>
        <a:bodyPr/>
        <a:lstStyle/>
        <a:p>
          <a:endParaRPr lang="ru-RU"/>
        </a:p>
      </dgm:t>
    </dgm:pt>
    <dgm:pt modelId="{D2AF5962-9247-4ACF-834F-D7626280A997}" type="pres">
      <dgm:prSet presAssocID="{F956E253-EF21-4C79-9CCC-556E24C1C2A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BD9163-1C27-4776-A349-EBA3423AEAE0}" type="pres">
      <dgm:prSet presAssocID="{F956E253-EF21-4C79-9CCC-556E24C1C2A6}" presName="pyramid" presStyleLbl="node1" presStyleIdx="0" presStyleCn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a:ln>
      </dgm:spPr>
    </dgm:pt>
    <dgm:pt modelId="{869AC486-1FC9-421B-B473-9BE1CF785D24}" type="pres">
      <dgm:prSet presAssocID="{F956E253-EF21-4C79-9CCC-556E24C1C2A6}" presName="theList" presStyleCnt="0"/>
      <dgm:spPr/>
    </dgm:pt>
    <dgm:pt modelId="{F6ED4C4C-AE83-4816-A55E-C222F942B88D}" type="pres">
      <dgm:prSet presAssocID="{BF1A20D1-5368-451A-8A56-D424C1AD02F9}" presName="aNode" presStyleLbl="fgAcc1" presStyleIdx="0" presStyleCnt="3" custLinFactNeighborX="1081" custLinFactNeighborY="-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23605-797A-4D4C-9A3B-7AC4221ED683}" type="pres">
      <dgm:prSet presAssocID="{BF1A20D1-5368-451A-8A56-D424C1AD02F9}" presName="aSpace" presStyleCnt="0"/>
      <dgm:spPr/>
    </dgm:pt>
    <dgm:pt modelId="{F9C22CC2-CAA1-4A5A-9ED7-A1B47A3BDC63}" type="pres">
      <dgm:prSet presAssocID="{8BBD2196-5F05-4754-8680-A3710FBF038B}" presName="aNode" presStyleLbl="fgAcc1" presStyleIdx="1" presStyleCnt="3" custLinFactNeighborX="-1081" custLinFactNeighborY="2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87931-BD9E-461B-8A89-4C28F5193CAA}" type="pres">
      <dgm:prSet presAssocID="{8BBD2196-5F05-4754-8680-A3710FBF038B}" presName="aSpace" presStyleCnt="0"/>
      <dgm:spPr/>
    </dgm:pt>
    <dgm:pt modelId="{C7EBEB09-2319-4A3E-91F0-04EBFD2A087E}" type="pres">
      <dgm:prSet presAssocID="{0FF549FF-83D1-456C-8B2A-96901BB06DB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93EF3-B0B7-44FC-9B41-6BC1699432D3}" type="pres">
      <dgm:prSet presAssocID="{0FF549FF-83D1-456C-8B2A-96901BB06DB9}" presName="aSpace" presStyleCnt="0"/>
      <dgm:spPr/>
    </dgm:pt>
  </dgm:ptLst>
  <dgm:cxnLst>
    <dgm:cxn modelId="{08B5DC8E-E696-4B8F-B5DF-25A8531442E4}" type="presOf" srcId="{8BBD2196-5F05-4754-8680-A3710FBF038B}" destId="{F9C22CC2-CAA1-4A5A-9ED7-A1B47A3BDC63}" srcOrd="0" destOrd="0" presId="urn:microsoft.com/office/officeart/2005/8/layout/pyramid2"/>
    <dgm:cxn modelId="{F62FBD20-2EB6-447B-BA8E-C394CE5A0BDE}" srcId="{F956E253-EF21-4C79-9CCC-556E24C1C2A6}" destId="{BF1A20D1-5368-451A-8A56-D424C1AD02F9}" srcOrd="0" destOrd="0" parTransId="{6058FD3A-2341-4F96-866A-33E576517E81}" sibTransId="{4E9BAC5F-69BC-4928-918C-D2B20722DE3A}"/>
    <dgm:cxn modelId="{8BF4EC6F-1EE8-40F3-AFBE-F869DDC090E9}" srcId="{F956E253-EF21-4C79-9CCC-556E24C1C2A6}" destId="{8BBD2196-5F05-4754-8680-A3710FBF038B}" srcOrd="1" destOrd="0" parTransId="{26AD25CE-33F0-4052-B5AE-A6B4D8B695CF}" sibTransId="{25A9AE1F-7795-4115-9DE7-A4B867DA581C}"/>
    <dgm:cxn modelId="{0D7EA0E2-0EAA-43FE-AFDE-ED0DD51F6B34}" srcId="{F956E253-EF21-4C79-9CCC-556E24C1C2A6}" destId="{0FF549FF-83D1-456C-8B2A-96901BB06DB9}" srcOrd="2" destOrd="0" parTransId="{9F208C63-E894-4CC8-9475-0F24244A0B3E}" sibTransId="{E2AF6D42-2A3D-4C04-B63B-C58A5037280E}"/>
    <dgm:cxn modelId="{13C48C8B-B92C-40DA-8562-21A0A78490EE}" type="presOf" srcId="{0FF549FF-83D1-456C-8B2A-96901BB06DB9}" destId="{C7EBEB09-2319-4A3E-91F0-04EBFD2A087E}" srcOrd="0" destOrd="0" presId="urn:microsoft.com/office/officeart/2005/8/layout/pyramid2"/>
    <dgm:cxn modelId="{8D649249-29B7-40C7-8288-C9E83B607675}" type="presOf" srcId="{F956E253-EF21-4C79-9CCC-556E24C1C2A6}" destId="{D2AF5962-9247-4ACF-834F-D7626280A997}" srcOrd="0" destOrd="0" presId="urn:microsoft.com/office/officeart/2005/8/layout/pyramid2"/>
    <dgm:cxn modelId="{DA3C65C1-E30E-4AB4-BF57-2C471FF8D3C3}" type="presOf" srcId="{BF1A20D1-5368-451A-8A56-D424C1AD02F9}" destId="{F6ED4C4C-AE83-4816-A55E-C222F942B88D}" srcOrd="0" destOrd="0" presId="urn:microsoft.com/office/officeart/2005/8/layout/pyramid2"/>
    <dgm:cxn modelId="{8965B494-FB86-4DA1-9A8A-3F99A98741B0}" type="presParOf" srcId="{D2AF5962-9247-4ACF-834F-D7626280A997}" destId="{14BD9163-1C27-4776-A349-EBA3423AEAE0}" srcOrd="0" destOrd="0" presId="urn:microsoft.com/office/officeart/2005/8/layout/pyramid2"/>
    <dgm:cxn modelId="{B69F83EB-34B6-495C-8D4F-56636F7AED9C}" type="presParOf" srcId="{D2AF5962-9247-4ACF-834F-D7626280A997}" destId="{869AC486-1FC9-421B-B473-9BE1CF785D24}" srcOrd="1" destOrd="0" presId="urn:microsoft.com/office/officeart/2005/8/layout/pyramid2"/>
    <dgm:cxn modelId="{E11DB5BE-2810-4505-ABD0-5EE2EE8C38F3}" type="presParOf" srcId="{869AC486-1FC9-421B-B473-9BE1CF785D24}" destId="{F6ED4C4C-AE83-4816-A55E-C222F942B88D}" srcOrd="0" destOrd="0" presId="urn:microsoft.com/office/officeart/2005/8/layout/pyramid2"/>
    <dgm:cxn modelId="{4D54BC1E-EED4-493D-BE41-13B1A86C25B2}" type="presParOf" srcId="{869AC486-1FC9-421B-B473-9BE1CF785D24}" destId="{1FC23605-797A-4D4C-9A3B-7AC4221ED683}" srcOrd="1" destOrd="0" presId="urn:microsoft.com/office/officeart/2005/8/layout/pyramid2"/>
    <dgm:cxn modelId="{90EB0582-0200-40BC-AB02-73A878AC9FCC}" type="presParOf" srcId="{869AC486-1FC9-421B-B473-9BE1CF785D24}" destId="{F9C22CC2-CAA1-4A5A-9ED7-A1B47A3BDC63}" srcOrd="2" destOrd="0" presId="urn:microsoft.com/office/officeart/2005/8/layout/pyramid2"/>
    <dgm:cxn modelId="{35D6348D-6226-4AFC-9BCA-0385A8AC9DA2}" type="presParOf" srcId="{869AC486-1FC9-421B-B473-9BE1CF785D24}" destId="{CE187931-BD9E-461B-8A89-4C28F5193CAA}" srcOrd="3" destOrd="0" presId="urn:microsoft.com/office/officeart/2005/8/layout/pyramid2"/>
    <dgm:cxn modelId="{6AC21D3F-2CAE-4288-AD6F-0CB4FEAC014E}" type="presParOf" srcId="{869AC486-1FC9-421B-B473-9BE1CF785D24}" destId="{C7EBEB09-2319-4A3E-91F0-04EBFD2A087E}" srcOrd="4" destOrd="0" presId="urn:microsoft.com/office/officeart/2005/8/layout/pyramid2"/>
    <dgm:cxn modelId="{B794FB36-3F1D-4382-9435-E0323D88B063}" type="presParOf" srcId="{869AC486-1FC9-421B-B473-9BE1CF785D24}" destId="{3B993EF3-B0B7-44FC-9B41-6BC1699432D3}" srcOrd="5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6E253-EF21-4C79-9CCC-556E24C1C2A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A20D1-5368-451A-8A56-D424C1AD02F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Совершенствование предметно-развивающей среды</a:t>
          </a:r>
          <a:endParaRPr lang="ru-RU" dirty="0"/>
        </a:p>
      </dgm:t>
    </dgm:pt>
    <dgm:pt modelId="{6058FD3A-2341-4F96-866A-33E576517E81}" type="parTrans" cxnId="{F62FBD20-2EB6-447B-BA8E-C394CE5A0BDE}">
      <dgm:prSet/>
      <dgm:spPr/>
      <dgm:t>
        <a:bodyPr/>
        <a:lstStyle/>
        <a:p>
          <a:endParaRPr lang="ru-RU"/>
        </a:p>
      </dgm:t>
    </dgm:pt>
    <dgm:pt modelId="{4E9BAC5F-69BC-4928-918C-D2B20722DE3A}" type="sibTrans" cxnId="{F62FBD20-2EB6-447B-BA8E-C394CE5A0BDE}">
      <dgm:prSet/>
      <dgm:spPr/>
      <dgm:t>
        <a:bodyPr/>
        <a:lstStyle/>
        <a:p>
          <a:endParaRPr lang="ru-RU"/>
        </a:p>
      </dgm:t>
    </dgm:pt>
    <dgm:pt modelId="{8BBD2196-5F05-4754-8680-A3710FBF038B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Консультации и рекомендации при разучивании ролей</a:t>
          </a:r>
          <a:endParaRPr lang="ru-RU" dirty="0"/>
        </a:p>
      </dgm:t>
    </dgm:pt>
    <dgm:pt modelId="{26AD25CE-33F0-4052-B5AE-A6B4D8B695CF}" type="parTrans" cxnId="{8BF4EC6F-1EE8-40F3-AFBE-F869DDC090E9}">
      <dgm:prSet/>
      <dgm:spPr/>
      <dgm:t>
        <a:bodyPr/>
        <a:lstStyle/>
        <a:p>
          <a:endParaRPr lang="ru-RU"/>
        </a:p>
      </dgm:t>
    </dgm:pt>
    <dgm:pt modelId="{25A9AE1F-7795-4115-9DE7-A4B867DA581C}" type="sibTrans" cxnId="{8BF4EC6F-1EE8-40F3-AFBE-F869DDC090E9}">
      <dgm:prSet/>
      <dgm:spPr/>
      <dgm:t>
        <a:bodyPr/>
        <a:lstStyle/>
        <a:p>
          <a:endParaRPr lang="ru-RU"/>
        </a:p>
      </dgm:t>
    </dgm:pt>
    <dgm:pt modelId="{0FF549FF-83D1-456C-8B2A-96901BB06DB9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 smtClean="0"/>
            <a:t>Родитель-зритель, родитель - участник представлений </a:t>
          </a:r>
          <a:endParaRPr lang="ru-RU" dirty="0"/>
        </a:p>
      </dgm:t>
    </dgm:pt>
    <dgm:pt modelId="{9F208C63-E894-4CC8-9475-0F24244A0B3E}" type="parTrans" cxnId="{0D7EA0E2-0EAA-43FE-AFDE-ED0DD51F6B34}">
      <dgm:prSet/>
      <dgm:spPr/>
      <dgm:t>
        <a:bodyPr/>
        <a:lstStyle/>
        <a:p>
          <a:endParaRPr lang="ru-RU"/>
        </a:p>
      </dgm:t>
    </dgm:pt>
    <dgm:pt modelId="{E2AF6D42-2A3D-4C04-B63B-C58A5037280E}" type="sibTrans" cxnId="{0D7EA0E2-0EAA-43FE-AFDE-ED0DD51F6B34}">
      <dgm:prSet/>
      <dgm:spPr/>
      <dgm:t>
        <a:bodyPr/>
        <a:lstStyle/>
        <a:p>
          <a:endParaRPr lang="ru-RU"/>
        </a:p>
      </dgm:t>
    </dgm:pt>
    <dgm:pt modelId="{D2AF5962-9247-4ACF-834F-D7626280A997}" type="pres">
      <dgm:prSet presAssocID="{F956E253-EF21-4C79-9CCC-556E24C1C2A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4BD9163-1C27-4776-A349-EBA3423AEAE0}" type="pres">
      <dgm:prSet presAssocID="{F956E253-EF21-4C79-9CCC-556E24C1C2A6}" presName="pyramid" presStyleLbl="node1" presStyleIdx="0" presStyleCn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a:ln>
      </dgm:spPr>
    </dgm:pt>
    <dgm:pt modelId="{869AC486-1FC9-421B-B473-9BE1CF785D24}" type="pres">
      <dgm:prSet presAssocID="{F956E253-EF21-4C79-9CCC-556E24C1C2A6}" presName="theList" presStyleCnt="0"/>
      <dgm:spPr/>
    </dgm:pt>
    <dgm:pt modelId="{F6ED4C4C-AE83-4816-A55E-C222F942B88D}" type="pres">
      <dgm:prSet presAssocID="{BF1A20D1-5368-451A-8A56-D424C1AD02F9}" presName="aNode" presStyleLbl="fgAcc1" presStyleIdx="0" presStyleCnt="3" custLinFactNeighborX="-1443" custLinFactNeighborY="-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23605-797A-4D4C-9A3B-7AC4221ED683}" type="pres">
      <dgm:prSet presAssocID="{BF1A20D1-5368-451A-8A56-D424C1AD02F9}" presName="aSpace" presStyleCnt="0"/>
      <dgm:spPr/>
    </dgm:pt>
    <dgm:pt modelId="{F9C22CC2-CAA1-4A5A-9ED7-A1B47A3BDC63}" type="pres">
      <dgm:prSet presAssocID="{8BBD2196-5F05-4754-8680-A3710FBF038B}" presName="aNode" presStyleLbl="fgAcc1" presStyleIdx="1" presStyleCnt="3" custLinFactNeighborX="-1081" custLinFactNeighborY="21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87931-BD9E-461B-8A89-4C28F5193CAA}" type="pres">
      <dgm:prSet presAssocID="{8BBD2196-5F05-4754-8680-A3710FBF038B}" presName="aSpace" presStyleCnt="0"/>
      <dgm:spPr/>
    </dgm:pt>
    <dgm:pt modelId="{C7EBEB09-2319-4A3E-91F0-04EBFD2A087E}" type="pres">
      <dgm:prSet presAssocID="{0FF549FF-83D1-456C-8B2A-96901BB06DB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93EF3-B0B7-44FC-9B41-6BC1699432D3}" type="pres">
      <dgm:prSet presAssocID="{0FF549FF-83D1-456C-8B2A-96901BB06DB9}" presName="aSpace" presStyleCnt="0"/>
      <dgm:spPr/>
    </dgm:pt>
  </dgm:ptLst>
  <dgm:cxnLst>
    <dgm:cxn modelId="{F62FBD20-2EB6-447B-BA8E-C394CE5A0BDE}" srcId="{F956E253-EF21-4C79-9CCC-556E24C1C2A6}" destId="{BF1A20D1-5368-451A-8A56-D424C1AD02F9}" srcOrd="0" destOrd="0" parTransId="{6058FD3A-2341-4F96-866A-33E576517E81}" sibTransId="{4E9BAC5F-69BC-4928-918C-D2B20722DE3A}"/>
    <dgm:cxn modelId="{8BF4EC6F-1EE8-40F3-AFBE-F869DDC090E9}" srcId="{F956E253-EF21-4C79-9CCC-556E24C1C2A6}" destId="{8BBD2196-5F05-4754-8680-A3710FBF038B}" srcOrd="1" destOrd="0" parTransId="{26AD25CE-33F0-4052-B5AE-A6B4D8B695CF}" sibTransId="{25A9AE1F-7795-4115-9DE7-A4B867DA581C}"/>
    <dgm:cxn modelId="{0D7EA0E2-0EAA-43FE-AFDE-ED0DD51F6B34}" srcId="{F956E253-EF21-4C79-9CCC-556E24C1C2A6}" destId="{0FF549FF-83D1-456C-8B2A-96901BB06DB9}" srcOrd="2" destOrd="0" parTransId="{9F208C63-E894-4CC8-9475-0F24244A0B3E}" sibTransId="{E2AF6D42-2A3D-4C04-B63B-C58A5037280E}"/>
    <dgm:cxn modelId="{D4BE31B2-A4DC-42C7-A128-5A570619167C}" type="presOf" srcId="{BF1A20D1-5368-451A-8A56-D424C1AD02F9}" destId="{F6ED4C4C-AE83-4816-A55E-C222F942B88D}" srcOrd="0" destOrd="0" presId="urn:microsoft.com/office/officeart/2005/8/layout/pyramid2"/>
    <dgm:cxn modelId="{E7333389-E6F5-4496-B053-1210ABE6E5FB}" type="presOf" srcId="{8BBD2196-5F05-4754-8680-A3710FBF038B}" destId="{F9C22CC2-CAA1-4A5A-9ED7-A1B47A3BDC63}" srcOrd="0" destOrd="0" presId="urn:microsoft.com/office/officeart/2005/8/layout/pyramid2"/>
    <dgm:cxn modelId="{D1840E8A-7F3E-46B3-8A03-4750380A603D}" type="presOf" srcId="{0FF549FF-83D1-456C-8B2A-96901BB06DB9}" destId="{C7EBEB09-2319-4A3E-91F0-04EBFD2A087E}" srcOrd="0" destOrd="0" presId="urn:microsoft.com/office/officeart/2005/8/layout/pyramid2"/>
    <dgm:cxn modelId="{19F2FB5D-0A06-4A14-86F9-8E911961678A}" type="presOf" srcId="{F956E253-EF21-4C79-9CCC-556E24C1C2A6}" destId="{D2AF5962-9247-4ACF-834F-D7626280A997}" srcOrd="0" destOrd="0" presId="urn:microsoft.com/office/officeart/2005/8/layout/pyramid2"/>
    <dgm:cxn modelId="{F64397F6-FD60-4450-BC7B-32357E9843B1}" type="presParOf" srcId="{D2AF5962-9247-4ACF-834F-D7626280A997}" destId="{14BD9163-1C27-4776-A349-EBA3423AEAE0}" srcOrd="0" destOrd="0" presId="urn:microsoft.com/office/officeart/2005/8/layout/pyramid2"/>
    <dgm:cxn modelId="{EB0A24BE-E510-4F2E-8F09-80901C4DF380}" type="presParOf" srcId="{D2AF5962-9247-4ACF-834F-D7626280A997}" destId="{869AC486-1FC9-421B-B473-9BE1CF785D24}" srcOrd="1" destOrd="0" presId="urn:microsoft.com/office/officeart/2005/8/layout/pyramid2"/>
    <dgm:cxn modelId="{108ED015-6956-4CFB-91DE-B6EC582C82D3}" type="presParOf" srcId="{869AC486-1FC9-421B-B473-9BE1CF785D24}" destId="{F6ED4C4C-AE83-4816-A55E-C222F942B88D}" srcOrd="0" destOrd="0" presId="urn:microsoft.com/office/officeart/2005/8/layout/pyramid2"/>
    <dgm:cxn modelId="{662A455F-FE06-4088-931A-6BC9A6193C07}" type="presParOf" srcId="{869AC486-1FC9-421B-B473-9BE1CF785D24}" destId="{1FC23605-797A-4D4C-9A3B-7AC4221ED683}" srcOrd="1" destOrd="0" presId="urn:microsoft.com/office/officeart/2005/8/layout/pyramid2"/>
    <dgm:cxn modelId="{6DAD78DE-6C95-4CBF-9E62-40544CE118E2}" type="presParOf" srcId="{869AC486-1FC9-421B-B473-9BE1CF785D24}" destId="{F9C22CC2-CAA1-4A5A-9ED7-A1B47A3BDC63}" srcOrd="2" destOrd="0" presId="urn:microsoft.com/office/officeart/2005/8/layout/pyramid2"/>
    <dgm:cxn modelId="{33158AEF-519E-4BE8-BA08-A36D085AA18E}" type="presParOf" srcId="{869AC486-1FC9-421B-B473-9BE1CF785D24}" destId="{CE187931-BD9E-461B-8A89-4C28F5193CAA}" srcOrd="3" destOrd="0" presId="urn:microsoft.com/office/officeart/2005/8/layout/pyramid2"/>
    <dgm:cxn modelId="{6C830241-F8B8-4904-851A-2E40E29075A7}" type="presParOf" srcId="{869AC486-1FC9-421B-B473-9BE1CF785D24}" destId="{C7EBEB09-2319-4A3E-91F0-04EBFD2A087E}" srcOrd="4" destOrd="0" presId="urn:microsoft.com/office/officeart/2005/8/layout/pyramid2"/>
    <dgm:cxn modelId="{BBB27017-380C-47BE-8421-ED3C2457372D}" type="presParOf" srcId="{869AC486-1FC9-421B-B473-9BE1CF785D24}" destId="{3B993EF3-B0B7-44FC-9B41-6BC1699432D3}" srcOrd="5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D9163-1C27-4776-A349-EBA3423AEAE0}">
      <dsp:nvSpPr>
        <dsp:cNvPr id="0" name=""/>
        <dsp:cNvSpPr/>
      </dsp:nvSpPr>
      <dsp:spPr>
        <a:xfrm>
          <a:off x="1590873" y="0"/>
          <a:ext cx="4389437" cy="4389437"/>
        </a:xfrm>
        <a:prstGeom prst="triangl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D4C4C-AE83-4816-A55E-C222F942B88D}">
      <dsp:nvSpPr>
        <dsp:cNvPr id="0" name=""/>
        <dsp:cNvSpPr/>
      </dsp:nvSpPr>
      <dsp:spPr>
        <a:xfrm>
          <a:off x="3816434" y="432048"/>
          <a:ext cx="2853134" cy="103906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Образовательная деятельность</a:t>
          </a:r>
          <a:endParaRPr lang="ru-RU" sz="2300" kern="1200" dirty="0"/>
        </a:p>
      </dsp:txBody>
      <dsp:txXfrm>
        <a:off x="3816434" y="432048"/>
        <a:ext cx="2853134" cy="1039062"/>
      </dsp:txXfrm>
    </dsp:sp>
    <dsp:sp modelId="{F9C22CC2-CAA1-4A5A-9ED7-A1B47A3BDC63}">
      <dsp:nvSpPr>
        <dsp:cNvPr id="0" name=""/>
        <dsp:cNvSpPr/>
      </dsp:nvSpPr>
      <dsp:spPr>
        <a:xfrm>
          <a:off x="3754749" y="1637852"/>
          <a:ext cx="2853134" cy="103906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Режимные моменты</a:t>
          </a:r>
          <a:endParaRPr lang="ru-RU" sz="2300" kern="1200" dirty="0"/>
        </a:p>
      </dsp:txBody>
      <dsp:txXfrm>
        <a:off x="3754749" y="1637852"/>
        <a:ext cx="2853134" cy="1039062"/>
      </dsp:txXfrm>
    </dsp:sp>
    <dsp:sp modelId="{C7EBEB09-2319-4A3E-91F0-04EBFD2A087E}">
      <dsp:nvSpPr>
        <dsp:cNvPr id="0" name=""/>
        <dsp:cNvSpPr/>
      </dsp:nvSpPr>
      <dsp:spPr>
        <a:xfrm>
          <a:off x="3785592" y="2779190"/>
          <a:ext cx="2853134" cy="103906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Развлечения </a:t>
          </a:r>
          <a:endParaRPr lang="ru-RU" sz="2300" kern="1200" dirty="0"/>
        </a:p>
      </dsp:txBody>
      <dsp:txXfrm>
        <a:off x="3785592" y="2779190"/>
        <a:ext cx="2853134" cy="1039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D9163-1C27-4776-A349-EBA3423AEAE0}">
      <dsp:nvSpPr>
        <dsp:cNvPr id="0" name=""/>
        <dsp:cNvSpPr/>
      </dsp:nvSpPr>
      <dsp:spPr>
        <a:xfrm>
          <a:off x="1499063" y="0"/>
          <a:ext cx="4173413" cy="4173413"/>
        </a:xfrm>
        <a:prstGeom prst="triangl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D4C4C-AE83-4816-A55E-C222F942B88D}">
      <dsp:nvSpPr>
        <dsp:cNvPr id="0" name=""/>
        <dsp:cNvSpPr/>
      </dsp:nvSpPr>
      <dsp:spPr>
        <a:xfrm>
          <a:off x="3546625" y="410785"/>
          <a:ext cx="2712718" cy="987925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Совершенствование предметно-развивающей среды</a:t>
          </a:r>
          <a:endParaRPr lang="ru-RU" sz="1800" kern="1200" dirty="0"/>
        </a:p>
      </dsp:txBody>
      <dsp:txXfrm>
        <a:off x="3546625" y="410785"/>
        <a:ext cx="2712718" cy="987925"/>
      </dsp:txXfrm>
    </dsp:sp>
    <dsp:sp modelId="{F9C22CC2-CAA1-4A5A-9ED7-A1B47A3BDC63}">
      <dsp:nvSpPr>
        <dsp:cNvPr id="0" name=""/>
        <dsp:cNvSpPr/>
      </dsp:nvSpPr>
      <dsp:spPr>
        <a:xfrm>
          <a:off x="3556445" y="1557246"/>
          <a:ext cx="2712718" cy="987925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Консультации и рекомендации при разучивании ролей</a:t>
          </a:r>
          <a:endParaRPr lang="ru-RU" sz="1800" kern="1200" dirty="0"/>
        </a:p>
      </dsp:txBody>
      <dsp:txXfrm>
        <a:off x="3556445" y="1557246"/>
        <a:ext cx="2712718" cy="987925"/>
      </dsp:txXfrm>
    </dsp:sp>
    <dsp:sp modelId="{C7EBEB09-2319-4A3E-91F0-04EBFD2A087E}">
      <dsp:nvSpPr>
        <dsp:cNvPr id="0" name=""/>
        <dsp:cNvSpPr/>
      </dsp:nvSpPr>
      <dsp:spPr>
        <a:xfrm>
          <a:off x="3585770" y="2642414"/>
          <a:ext cx="2712718" cy="987925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Родитель-зритель, родитель - участник представлений </a:t>
          </a:r>
          <a:endParaRPr lang="ru-RU" sz="1800" kern="1200" dirty="0"/>
        </a:p>
      </dsp:txBody>
      <dsp:txXfrm>
        <a:off x="3585770" y="2642414"/>
        <a:ext cx="2712718" cy="987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11000" contrast="-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01A05-4F1A-4D2B-AE0B-5F768672B918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D8AD3-1DD2-4175-ACDD-B103939849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51648" cy="11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DS Goose" pitchFamily="2" charset="-52"/>
                <a:cs typeface="Gisha" pitchFamily="34" charset="-79"/>
              </a:rPr>
              <a:t>Волшебная перчатка</a:t>
            </a:r>
            <a:endParaRPr lang="ru-RU" dirty="0">
              <a:latin typeface="DS Goose" pitchFamily="2" charset="-52"/>
              <a:cs typeface="Gisha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7854696" cy="3424344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DS Goose" pitchFamily="2" charset="-52"/>
              <a:cs typeface="Andalus" pitchFamily="18" charset="-78"/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Единственная настоящая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роскошь – это роскошь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человеческого общения.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DS Goose" pitchFamily="2" charset="-52"/>
              <a:cs typeface="Andalus" pitchFamily="18" charset="-78"/>
            </a:endParaRPr>
          </a:p>
          <a:p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Антуан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 де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Сент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Экзюпери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DS Goose" pitchFamily="2" charset="-52"/>
              <a:cs typeface="Andalus" pitchFamily="18" charset="-78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  <a:cs typeface="Andalus" pitchFamily="18" charset="-78"/>
              </a:rPr>
              <a:t> 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DS Goose" pitchFamily="2" charset="-52"/>
              <a:cs typeface="Andalus" pitchFamily="18" charset="-78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Беликова 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Анастасия Николаевна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606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МАДОУ   «Промышленновский   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/с  «Радуга»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Goose" pitchFamily="2" charset="-52"/>
              </a:rPr>
              <a:t>Работа с детьми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S Goose" pitchFamily="2" charset="-52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23728" y="206084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28877">
            <a:off x="246863" y="1539230"/>
            <a:ext cx="2024692" cy="151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941168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chilly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085184"/>
            <a:ext cx="1963818" cy="147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068960"/>
            <a:ext cx="2399095" cy="179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35613">
            <a:off x="3235229" y="1625560"/>
            <a:ext cx="1992383" cy="14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295216" cy="54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416824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S Goose" pitchFamily="2" charset="-52"/>
              </a:rPr>
              <a:t>Работа с родителями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2699792" y="2132856"/>
          <a:ext cx="7797552" cy="417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87989">
            <a:off x="198316" y="2130985"/>
            <a:ext cx="2684573" cy="20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69486">
            <a:off x="2709644" y="2328382"/>
            <a:ext cx="2634543" cy="19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221088"/>
            <a:ext cx="2676128" cy="200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4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Показатели овладения коммуникативными навыками воспитанников средней группы</a:t>
            </a:r>
            <a:endParaRPr lang="ru-RU" sz="3400" dirty="0">
              <a:solidFill>
                <a:schemeClr val="accent3">
                  <a:lumMod val="75000"/>
                </a:schemeClr>
              </a:solidFill>
              <a:latin typeface="DS Goose" pitchFamily="2" charset="-52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91264" cy="466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b="11801"/>
          <a:stretch>
            <a:fillRect/>
          </a:stretch>
        </p:blipFill>
        <p:spPr bwMode="auto">
          <a:xfrm>
            <a:off x="971600" y="908720"/>
            <a:ext cx="71642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47248" cy="3096344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  <a:t>Спасибо </a:t>
            </a:r>
            <a:b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</a:b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  <a:t>за внимание!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DS Goose" pitchFamily="2" charset="-5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040560" cy="563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147248" cy="2160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4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0" y="273122"/>
            <a:ext cx="7092280" cy="3513832"/>
          </a:xfrm>
          <a:prstGeom prst="cloudCallou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Коммуникативные навыки влияют на социализацию ребенка и являются одной из важнейших потребностей человека.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современном мире у дошкольников возникает проблема: неумение общаться со сверстниками и взрослыми.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051720" y="3717032"/>
            <a:ext cx="6912768" cy="2670512"/>
          </a:xfrm>
          <a:prstGeom prst="cloudCallou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Для развития коммуникативных навыков в ДОУ применяется театрализованная деятельность, включающая в себя игры,  упражнения, постановки, инсценировки.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74213d50.edusite.ru/images/p39_dscf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653136"/>
            <a:ext cx="1905000" cy="1728192"/>
          </a:xfrm>
          <a:prstGeom prst="rect">
            <a:avLst/>
          </a:prstGeom>
          <a:noFill/>
        </p:spPr>
      </p:pic>
      <p:pic>
        <p:nvPicPr>
          <p:cNvPr id="2052" name="Picture 4" descr="http://im6-tub-ru.yandex.net/i?id=213375132-25-72&amp;n=21"/>
          <p:cNvPicPr>
            <a:picLocks noChangeAspect="1" noChangeArrowheads="1"/>
          </p:cNvPicPr>
          <p:nvPr/>
        </p:nvPicPr>
        <p:blipFill>
          <a:blip r:embed="rId3" cstate="print"/>
          <a:srcRect l="10125"/>
          <a:stretch>
            <a:fillRect/>
          </a:stretch>
        </p:blipFill>
        <p:spPr bwMode="auto">
          <a:xfrm>
            <a:off x="7092280" y="1268760"/>
            <a:ext cx="1917576" cy="16447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0" y="548680"/>
            <a:ext cx="6552728" cy="2670512"/>
          </a:xfrm>
          <a:prstGeom prst="cloudCallou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Одним из доступных средств в применении является перчаточная кукла, так как  ее можно использовать не только во время занятий, но и в режимных моментах.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655168" y="3284984"/>
            <a:ext cx="7488832" cy="3092172"/>
          </a:xfrm>
          <a:prstGeom prst="cloudCallou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Поэтому участие детей в театрализованных играх с применением перчаточной куклы будет способствовать полноценному развитию всех сторон коммуникативных навыков, станет основной предпосылкой успешного обучения в школе.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http://winx-games.ru/imaginator/1/4e5fd4cd9bf90_catalog139b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764704"/>
            <a:ext cx="2384376" cy="2384376"/>
          </a:xfrm>
          <a:prstGeom prst="rect">
            <a:avLst/>
          </a:prstGeom>
          <a:noFill/>
        </p:spPr>
      </p:pic>
      <p:pic>
        <p:nvPicPr>
          <p:cNvPr id="1030" name="Picture 6" descr="http://im5-tub-ru.yandex.net/i?id=65157582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21088"/>
            <a:ext cx="1670100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DS Goose" pitchFamily="2" charset="-52"/>
              </a:rPr>
              <a:t>Цель:</a:t>
            </a:r>
            <a:endParaRPr lang="ru-RU" dirty="0">
              <a:solidFill>
                <a:schemeClr val="bg2">
                  <a:lumMod val="75000"/>
                </a:schemeClr>
              </a:solidFill>
              <a:latin typeface="DS Goose" pitchFamily="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Развитие коммуникативных навыков среднего дошкольного возраста средствами перчаточного театра.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DS Goose" pitchFamily="2" charset="-5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  <a:t>Задачи: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DS Goose" pitchFamily="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Развивать коммуникативные навыки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  Дать представление о перчаточном театре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  Воспитывать доброжелательное отношение к окружающему миру</a:t>
            </a:r>
          </a:p>
          <a:p>
            <a:pPr>
              <a:buNone/>
            </a:pPr>
            <a:endParaRPr lang="ru-RU" dirty="0">
              <a:latin typeface="DS Goose" pitchFamily="2" charset="-5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  <a:t>Преимущество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DS Goose" pitchFamily="2" charset="-52"/>
              </a:rPr>
              <a:t>перчаточной куклы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DS Goose" pitchFamily="2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5817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Ребенок «сливается» с персонажем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Кукла-перчатка несет эмоциональный образ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DS Goose" pitchFamily="2" charset="-52"/>
              </a:rPr>
              <a:t>Ребенку  дается возможность самостоятельно сделать выбор в решении поставленной проблемы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4667">
            <a:off x="608290" y="4821916"/>
            <a:ext cx="2470016" cy="18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8562">
            <a:off x="6281017" y="4541872"/>
            <a:ext cx="2365309" cy="177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653136"/>
            <a:ext cx="24962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501"/>
          <a:stretch>
            <a:fillRect/>
          </a:stretch>
        </p:blipFill>
        <p:spPr bwMode="auto">
          <a:xfrm>
            <a:off x="395536" y="997535"/>
            <a:ext cx="8187830" cy="53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196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Волшебная перчатка</vt:lpstr>
      <vt:lpstr>Слайд 2</vt:lpstr>
      <vt:lpstr>Слайд 3</vt:lpstr>
      <vt:lpstr>   </vt:lpstr>
      <vt:lpstr>Слайд 5</vt:lpstr>
      <vt:lpstr>Цель:</vt:lpstr>
      <vt:lpstr>Задачи:</vt:lpstr>
      <vt:lpstr>Преимущество  перчаточной куклы</vt:lpstr>
      <vt:lpstr>Слайд 9</vt:lpstr>
      <vt:lpstr>Слайд 10</vt:lpstr>
      <vt:lpstr>Слайд 11</vt:lpstr>
      <vt:lpstr>Работа с детьми</vt:lpstr>
      <vt:lpstr>Слайд 13</vt:lpstr>
      <vt:lpstr>Слайд 14</vt:lpstr>
      <vt:lpstr>Слайд 15</vt:lpstr>
      <vt:lpstr>Слайд 16</vt:lpstr>
      <vt:lpstr>Слайд 17</vt:lpstr>
      <vt:lpstr>Работа с родителями</vt:lpstr>
      <vt:lpstr> Показатели овладения коммуникативными навыками воспитанников средней группы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Волшебная перчатка</dc:title>
  <dc:creator>227</dc:creator>
  <cp:lastModifiedBy>227</cp:lastModifiedBy>
  <cp:revision>34</cp:revision>
  <dcterms:created xsi:type="dcterms:W3CDTF">2012-12-04T03:24:57Z</dcterms:created>
  <dcterms:modified xsi:type="dcterms:W3CDTF">2012-12-10T13:00:01Z</dcterms:modified>
</cp:coreProperties>
</file>