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0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38CCC-538D-4CF2-B0DB-035316CC06F1}" type="datetimeFigureOut">
              <a:rPr lang="ru-RU" smtClean="0"/>
              <a:pPr/>
              <a:t>15.04.2013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FA0E9D-0D1F-4875-92E0-51CE4550779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cirota.ru/forum/images/104/104195.jpe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8" descr="10419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620688"/>
            <a:ext cx="7848872" cy="5616624"/>
          </a:xfrm>
          <a:prstGeom prst="rect">
            <a:avLst/>
          </a:prstGeom>
          <a:noFill/>
          <a:ln w="76200" cmpd="tri">
            <a:solidFill>
              <a:schemeClr val="bg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Рима\Downloads\94459744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32656"/>
            <a:ext cx="8280920" cy="6192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http://foto-cvetov.com/oduvanchiki/oduvanchiki_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4664"/>
            <a:ext cx="7992888" cy="61206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</TotalTime>
  <Words>0</Words>
  <Application>Microsoft Office PowerPoint</Application>
  <PresentationFormat>Экран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Рима</dc:creator>
  <cp:lastModifiedBy>Рима</cp:lastModifiedBy>
  <cp:revision>10</cp:revision>
  <dcterms:created xsi:type="dcterms:W3CDTF">2013-04-14T11:49:30Z</dcterms:created>
  <dcterms:modified xsi:type="dcterms:W3CDTF">2013-04-15T05:00:14Z</dcterms:modified>
</cp:coreProperties>
</file>