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29" autoAdjust="0"/>
    <p:restoredTop sz="94660"/>
  </p:normalViewPr>
  <p:slideViewPr>
    <p:cSldViewPr>
      <p:cViewPr varScale="1">
        <p:scale>
          <a:sx n="69" d="100"/>
          <a:sy n="69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A4778-D17B-40E1-B138-08782F3083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8C56-EC46-4077-A3BA-54CFA2F98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67EC-A729-41E3-803E-11C6D055A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E37235-E12B-4E61-ACF1-282464DDE6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C0749-011A-4231-BAFF-2497D7D41D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03B4-109A-49CB-9444-EE31D9D1E8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2825-492E-47DF-B46D-2F2F5C2086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6FE95-3D2C-4429-8808-7B1DDF4376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B1DFE-FBFC-4ADF-A00E-56DF61A9D8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7E754-E453-427F-A69D-E434C23838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DF75-5279-47AE-BAD4-F241028A41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5FB2-080B-473F-B731-D47EB56B0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DCB3-1F58-43E5-9DE6-0558CD209D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E0294-45D6-4B04-A927-52F062A45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A84E6-E8D4-4011-95D7-4F9F53B2B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26AA-82D3-4930-A04F-9A156A43EA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1D95E-20D7-42C5-92F5-73FF904FC6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01B7E-0090-48CB-AD86-32F3A36C8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874A8-529E-45F5-81D3-683331D63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00213-A957-4764-9871-E6FBE2FF0D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59EBC-8A02-4984-B23C-02EB16C6E0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450F6-B77E-4C13-8633-ABAC3D1430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6AEFD2-0357-4BBE-9372-96757007B9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1F82BC-629D-49EE-BC9F-2F86580387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Zvuk-Krik-petuha(muzofon.com).mp3" TargetMode="Externa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82;&#1086;&#1085;&#1089;%20&#1087;&#1091;&#1085;\DomAnim\&#1083;&#1072;&#1081;%20&#1089;&#1086;&#1073;&#1072;&#1082;&#1080;.mp3" TargetMode="External"/><Relationship Id="rId1" Type="http://schemas.openxmlformats.org/officeDocument/2006/relationships/audio" Target="&#1083;&#1072;&#1081;%20&#1089;&#1086;&#1073;&#1072;&#1082;&#1080;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7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-Myaukan_e-koshki-(muzofon.com).mp3" TargetMode="External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&#1084;&#1099;&#1095;&#1072;&#1085;&#1080;&#1077;.mp3" TargetMode="External"/><Relationship Id="rId1" Type="http://schemas.openxmlformats.org/officeDocument/2006/relationships/audio" Target="../media/audio1.wav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&#1047;&#1074;&#1091;&#1082;&#1080;%20-%20&#1042;&#1080;&#1079;&#1075;%20&#1089;&#1074;&#1080;&#1085;&#1100;&#1080;%20(MelodySearch_ru).mp3" TargetMode="Externa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Bleyanie_kozy.mp3" TargetMode="Externa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&#1051;&#1086;&#1096;&#1072;&#1076;&#1100;%20-%20&#1056;&#1078;&#1072;&#1085;&#1080;&#1077;%20&#1051;&#1086;&#1096;&#1072;&#1076;&#1080;%20(MelodySearch_ru).mp3" TargetMode="Externa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Utka-Kryakan_e(muzofun.net).mp3" TargetMode="Externa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zvuki--pasuschegosya-stada-ovechek-i-baranov33-Bleyanie(muzofon.com).mp3" TargetMode="Externa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2;&#1086;&#1085;&#1089;%20&#1087;&#1091;&#1085;\DomAnim\Kudahtane-ptichii_dvor.mp3" TargetMode="Externa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8062913" cy="5759450"/>
          </a:xfrm>
        </p:spPr>
        <p:txBody>
          <a:bodyPr/>
          <a:lstStyle/>
          <a:p>
            <a:r>
              <a:rPr lang="ru-RU" sz="8000" b="1">
                <a:latin typeface="Comic Sans MS" pitchFamily="66" charset="0"/>
              </a:rPr>
              <a:t>Домашние</a:t>
            </a:r>
            <a:r>
              <a:rPr lang="ru-RU" b="1">
                <a:latin typeface="Comic Sans MS" pitchFamily="66" charset="0"/>
              </a:rPr>
              <a:t> </a:t>
            </a:r>
            <a:r>
              <a:rPr lang="ru-RU" sz="8000" b="1">
                <a:latin typeface="Comic Sans MS" pitchFamily="66" charset="0"/>
              </a:rPr>
              <a:t>животные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9900"/>
                </a:solidFill>
                <a:latin typeface="Comic Sans MS" pitchFamily="66" charset="0"/>
              </a:rPr>
              <a:t>петух</a:t>
            </a:r>
            <a:endParaRPr lang="ru-RU" dirty="0"/>
          </a:p>
        </p:txBody>
      </p:sp>
      <p:pic>
        <p:nvPicPr>
          <p:cNvPr id="6" name="Zvuk-Krik-petuh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  <p:pic>
        <p:nvPicPr>
          <p:cNvPr id="3074" name="Picture 2" descr="http://www.ozgunresimler.com/data/media/329/02haa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857364"/>
            <a:ext cx="5214974" cy="4171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FF66CC"/>
                </a:solidFill>
                <a:latin typeface="Comic Sans MS" pitchFamily="66" charset="0"/>
              </a:rPr>
              <a:t>Собака</a:t>
            </a:r>
          </a:p>
        </p:txBody>
      </p:sp>
      <p:pic>
        <p:nvPicPr>
          <p:cNvPr id="20486" name="лай собак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29652" y="5857892"/>
            <a:ext cx="304800" cy="304800"/>
          </a:xfrm>
          <a:prstGeom prst="rect">
            <a:avLst/>
          </a:prstGeom>
          <a:noFill/>
        </p:spPr>
      </p:pic>
      <p:pic>
        <p:nvPicPr>
          <p:cNvPr id="2050" name="Picture 2" descr="http://www.gsmeets.be/Artikelen/Verzorging/Afbeeldingen/blaffende_hond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1214422"/>
            <a:ext cx="5143536" cy="4408747"/>
          </a:xfrm>
          <a:prstGeom prst="rect">
            <a:avLst/>
          </a:prstGeom>
          <a:noFill/>
        </p:spPr>
      </p:pic>
      <p:pic>
        <p:nvPicPr>
          <p:cNvPr id="8" name="лай собаки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858148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2" fill="hold"/>
                                        <p:tgtEl>
                                          <p:spTgt spid="20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1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1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6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>
                <a:solidFill>
                  <a:srgbClr val="0000FF"/>
                </a:solidFill>
                <a:latin typeface="Comic Sans MS" pitchFamily="66" charset="0"/>
              </a:rPr>
              <a:t>Кошка</a:t>
            </a:r>
          </a:p>
        </p:txBody>
      </p:sp>
      <p:pic>
        <p:nvPicPr>
          <p:cNvPr id="8" name="-Myaukan_e-koshki-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6248" y="6215082"/>
            <a:ext cx="304800" cy="304800"/>
          </a:xfrm>
          <a:prstGeom prst="rect">
            <a:avLst/>
          </a:prstGeom>
        </p:spPr>
      </p:pic>
      <p:pic>
        <p:nvPicPr>
          <p:cNvPr id="1026" name="Picture 2" descr="http://mms.mts.ru:8080/datas1/000/000/652/652896_thum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714488"/>
            <a:ext cx="5724139" cy="39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1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0-tub-ru.yandex.net/i?id=17772051-0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898742" cy="3251377"/>
          </a:xfrm>
          <a:prstGeom prst="rect">
            <a:avLst/>
          </a:prstGeom>
          <a:noFill/>
        </p:spPr>
      </p:pic>
      <p:pic>
        <p:nvPicPr>
          <p:cNvPr id="36872" name="Picture 8" descr="http://www.bezformata.ru/content/Images/000/002/997/image2997849.jpg"/>
          <p:cNvPicPr>
            <a:picLocks noChangeAspect="1" noChangeArrowheads="1"/>
          </p:cNvPicPr>
          <p:nvPr/>
        </p:nvPicPr>
        <p:blipFill>
          <a:blip r:embed="rId3"/>
          <a:srcRect l="4999" t="6796" r="6250"/>
          <a:stretch>
            <a:fillRect/>
          </a:stretch>
        </p:blipFill>
        <p:spPr bwMode="auto">
          <a:xfrm>
            <a:off x="4500562" y="2929908"/>
            <a:ext cx="4357750" cy="3928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0-tub-ru.yandex.net/i?id=17772051-0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898742" cy="3251377"/>
          </a:xfrm>
          <a:prstGeom prst="rect">
            <a:avLst/>
          </a:prstGeom>
          <a:noFill/>
        </p:spPr>
      </p:pic>
      <p:pic>
        <p:nvPicPr>
          <p:cNvPr id="36872" name="Picture 8" descr="http://www.bezformata.ru/content/Images/000/002/997/image2997849.jpg"/>
          <p:cNvPicPr>
            <a:picLocks noChangeAspect="1" noChangeArrowheads="1"/>
          </p:cNvPicPr>
          <p:nvPr/>
        </p:nvPicPr>
        <p:blipFill>
          <a:blip r:embed="rId3"/>
          <a:srcRect l="4999" t="6796" r="6250"/>
          <a:stretch>
            <a:fillRect/>
          </a:stretch>
        </p:blipFill>
        <p:spPr bwMode="auto">
          <a:xfrm>
            <a:off x="4500562" y="2929908"/>
            <a:ext cx="4357750" cy="3928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009900"/>
                </a:solidFill>
                <a:latin typeface="Comic Sans MS" pitchFamily="66" charset="0"/>
              </a:rPr>
              <a:t>Корова</a:t>
            </a:r>
          </a:p>
        </p:txBody>
      </p:sp>
      <p:pic>
        <p:nvPicPr>
          <p:cNvPr id="307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орова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16913" y="5805488"/>
            <a:ext cx="304800" cy="304800"/>
          </a:xfrm>
          <a:prstGeom prst="rect">
            <a:avLst/>
          </a:prstGeom>
          <a:noFill/>
        </p:spPr>
      </p:pic>
      <p:pic>
        <p:nvPicPr>
          <p:cNvPr id="3080" name="мычание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85113" y="5805488"/>
            <a:ext cx="304800" cy="304800"/>
          </a:xfrm>
          <a:prstGeom prst="rect">
            <a:avLst/>
          </a:prstGeom>
          <a:noFill/>
        </p:spPr>
      </p:pic>
      <p:pic>
        <p:nvPicPr>
          <p:cNvPr id="10242" name="Picture 2" descr="http://www.jimsalmon.com/pix/cow_swaying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1571612"/>
            <a:ext cx="4857784" cy="4566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6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33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30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FF66CC"/>
                </a:solidFill>
                <a:latin typeface="Comic Sans MS" pitchFamily="66" charset="0"/>
              </a:rPr>
              <a:t>Свинья</a:t>
            </a:r>
          </a:p>
        </p:txBody>
      </p:sp>
      <p:pic>
        <p:nvPicPr>
          <p:cNvPr id="11269" name="Звуки - Визг свиньи (MelodySearch_ru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8313" y="5805488"/>
            <a:ext cx="304800" cy="304800"/>
          </a:xfrm>
          <a:prstGeom prst="rect">
            <a:avLst/>
          </a:prstGeom>
          <a:noFill/>
        </p:spPr>
      </p:pic>
      <p:pic>
        <p:nvPicPr>
          <p:cNvPr id="9218" name="Picture 2" descr="http://www.kinderpleinen.nl/public/images/pleinen/378BOERDERIJDIERE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4051" y="1700474"/>
            <a:ext cx="5071155" cy="3728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02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0000FF"/>
                </a:solidFill>
                <a:latin typeface="Comic Sans MS" pitchFamily="66" charset="0"/>
              </a:rPr>
              <a:t>Коза</a:t>
            </a:r>
          </a:p>
        </p:txBody>
      </p:sp>
      <p:pic>
        <p:nvPicPr>
          <p:cNvPr id="6" name="Bleyanie_koz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  <p:pic>
        <p:nvPicPr>
          <p:cNvPr id="8196" name="Picture 4" descr="http://kabbala.me/wp-content/uploads/2011/12/494146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285860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009900"/>
                </a:solidFill>
                <a:latin typeface="Comic Sans MS" pitchFamily="66" charset="0"/>
              </a:rPr>
              <a:t>Лошадь</a:t>
            </a:r>
          </a:p>
        </p:txBody>
      </p:sp>
      <p:pic>
        <p:nvPicPr>
          <p:cNvPr id="6" name="Лошадь - Ржание Лошади (MelodySearch_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357958"/>
            <a:ext cx="304800" cy="304800"/>
          </a:xfrm>
          <a:prstGeom prst="rect">
            <a:avLst/>
          </a:prstGeom>
        </p:spPr>
      </p:pic>
      <p:pic>
        <p:nvPicPr>
          <p:cNvPr id="7172" name="Picture 4" descr="http://animashki.kak2z.org/pic/3/jivotniea-75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857232"/>
            <a:ext cx="5072098" cy="5810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 dirty="0">
                <a:solidFill>
                  <a:srgbClr val="FF66CC"/>
                </a:solidFill>
                <a:latin typeface="Comic Sans MS" pitchFamily="66" charset="0"/>
              </a:rPr>
              <a:t>Утка</a:t>
            </a:r>
          </a:p>
        </p:txBody>
      </p:sp>
      <p:pic>
        <p:nvPicPr>
          <p:cNvPr id="9" name="Utka-Kryakan_e(muzofun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000768"/>
            <a:ext cx="304800" cy="304800"/>
          </a:xfrm>
          <a:prstGeom prst="rect">
            <a:avLst/>
          </a:prstGeom>
        </p:spPr>
      </p:pic>
      <p:pic>
        <p:nvPicPr>
          <p:cNvPr id="2" name="Picture 2" descr="http://www.dundeesportsmansclub.com/dundee%20pic/7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785926"/>
            <a:ext cx="5928304" cy="3738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5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7000" b="1">
                <a:solidFill>
                  <a:srgbClr val="0000FF"/>
                </a:solidFill>
                <a:latin typeface="Comic Sans MS" pitchFamily="66" charset="0"/>
              </a:rPr>
              <a:t>Баран</a:t>
            </a:r>
          </a:p>
        </p:txBody>
      </p:sp>
      <p:pic>
        <p:nvPicPr>
          <p:cNvPr id="6" name="zvuki--pasuschegosya-stada-ovechek-i-baranov33-Bleyanie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6286520"/>
            <a:ext cx="304800" cy="304800"/>
          </a:xfrm>
          <a:prstGeom prst="rect">
            <a:avLst/>
          </a:prstGeom>
        </p:spPr>
      </p:pic>
      <p:pic>
        <p:nvPicPr>
          <p:cNvPr id="5122" name="Picture 2" descr="http://img105.imageshack.us/img105/3883/animals157nj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857364"/>
            <a:ext cx="5000660" cy="387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000" dirty="0" smtClean="0">
                <a:solidFill>
                  <a:srgbClr val="009900"/>
                </a:solidFill>
                <a:latin typeface="Comic Sans MS" pitchFamily="66" charset="0"/>
              </a:rPr>
              <a:t>Курица</a:t>
            </a:r>
            <a:endParaRPr lang="ru-RU" sz="70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pic>
        <p:nvPicPr>
          <p:cNvPr id="8" name="Kudahtane-ptichii_dvo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  <p:pic>
        <p:nvPicPr>
          <p:cNvPr id="4098" name="Picture 2" descr="http://www.flopped5.org/uploads/1/0/5/4/10540181/8247204_ori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352024"/>
            <a:ext cx="5214974" cy="4409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17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Домашние животные">
  <a:themeElements>
    <a:clrScheme name="Домашние животны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омашние животны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омашние животны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ие животны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ие животны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ие животны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ие животны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ие животны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ие животны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Домашние животные</Template>
  <TotalTime>44</TotalTime>
  <Words>12</Words>
  <Application>Microsoft Office PowerPoint</Application>
  <PresentationFormat>Экран (4:3)</PresentationFormat>
  <Paragraphs>11</Paragraphs>
  <Slides>13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Домашние животные</vt:lpstr>
      <vt:lpstr>Текстура</vt:lpstr>
      <vt:lpstr>Домашние животные</vt:lpstr>
      <vt:lpstr>Слайд 2</vt:lpstr>
      <vt:lpstr>Корова</vt:lpstr>
      <vt:lpstr>Свинья</vt:lpstr>
      <vt:lpstr>Коза</vt:lpstr>
      <vt:lpstr>Лошадь</vt:lpstr>
      <vt:lpstr>Утка</vt:lpstr>
      <vt:lpstr>Баран</vt:lpstr>
      <vt:lpstr>Курица</vt:lpstr>
      <vt:lpstr>петух</vt:lpstr>
      <vt:lpstr>Собака</vt:lpstr>
      <vt:lpstr>Кошка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ваня</dc:creator>
  <cp:lastModifiedBy>ваня</cp:lastModifiedBy>
  <cp:revision>6</cp:revision>
  <dcterms:created xsi:type="dcterms:W3CDTF">2013-03-17T17:58:24Z</dcterms:created>
  <dcterms:modified xsi:type="dcterms:W3CDTF">2013-03-17T18:49:55Z</dcterms:modified>
</cp:coreProperties>
</file>