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9D09EE-35AB-4895-8762-1FE8085A2879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401E41-C357-429D-9292-E9D132126F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Новогодний проект «Снежинка»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проекта: Дать представление о новогоднем празднике и вовлечь родителей в творческий процесс подготовки к Новому году.</a:t>
            </a:r>
            <a:endParaRPr lang="ru-RU" dirty="0"/>
          </a:p>
        </p:txBody>
      </p:sp>
    </p:spTree>
  </p:cSld>
  <p:clrMapOvr>
    <a:masterClrMapping/>
  </p:clrMapOvr>
  <p:transition advTm="354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53376" cy="55720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072494" cy="471490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/>
              <a:t>Закрепить и уточнить представление детей о зиме.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Познакомить детей с понятием «снег», «снежинка»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Развить у детей тактильные ощущения.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Расширить кругозор.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Активизировать словарный запас у детей </a:t>
            </a:r>
            <a:endParaRPr lang="ru-RU" dirty="0"/>
          </a:p>
        </p:txBody>
      </p:sp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753376" cy="55720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Подготовительный этап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072494" cy="428628"/>
          </a:xfrm>
        </p:spPr>
        <p:txBody>
          <a:bodyPr>
            <a:normAutofit fontScale="92500" lnSpcReduction="10000"/>
          </a:bodyPr>
          <a:lstStyle/>
          <a:p>
            <a:pPr marL="514350" indent="-514350" algn="l"/>
            <a:r>
              <a:rPr lang="ru-RU" dirty="0" smtClean="0"/>
              <a:t>Оформление родителями новогодней открытки:</a:t>
            </a:r>
            <a:endParaRPr lang="ru-RU" dirty="0"/>
          </a:p>
        </p:txBody>
      </p:sp>
      <p:pic>
        <p:nvPicPr>
          <p:cNvPr id="1026" name="Picture 2" descr="C:\Users\мм\Desktop\ФОТО\DSCN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1928826" cy="1608268"/>
          </a:xfrm>
          <a:prstGeom prst="rect">
            <a:avLst/>
          </a:prstGeom>
          <a:noFill/>
        </p:spPr>
      </p:pic>
      <p:pic>
        <p:nvPicPr>
          <p:cNvPr id="1027" name="Picture 3" descr="C:\Users\мм\Desktop\ФОТО\DSCN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71612"/>
            <a:ext cx="1285884" cy="1714512"/>
          </a:xfrm>
          <a:prstGeom prst="rect">
            <a:avLst/>
          </a:prstGeom>
          <a:noFill/>
        </p:spPr>
      </p:pic>
      <p:pic>
        <p:nvPicPr>
          <p:cNvPr id="1028" name="Picture 4" descr="C:\Users\мм\Desktop\ФОТО\DSCN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00174"/>
            <a:ext cx="2428892" cy="182166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57224" y="3786190"/>
            <a:ext cx="3714776" cy="292895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514350" marR="45720" lvl="0" indent="-5143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Изготовление игры на тактильные восприятия по темам «Зима», «Снежинки»: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Users\мм\Desktop\ФОТО\DSCN0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ransition advTm="269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753376" cy="55720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Основной этап: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3500462" cy="642942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ru-RU" dirty="0" smtClean="0"/>
              <a:t>Оформление группы и раздевалки:</a:t>
            </a:r>
            <a:endParaRPr lang="ru-RU" dirty="0"/>
          </a:p>
        </p:txBody>
      </p:sp>
      <p:pic>
        <p:nvPicPr>
          <p:cNvPr id="2050" name="Picture 2" descr="C:\Users\мм\Desktop\ФОТО\DSCN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2857519" cy="2143139"/>
          </a:xfrm>
          <a:prstGeom prst="rect">
            <a:avLst/>
          </a:prstGeom>
          <a:noFill/>
        </p:spPr>
      </p:pic>
      <p:pic>
        <p:nvPicPr>
          <p:cNvPr id="2051" name="Picture 3" descr="C:\Users\мм\Desktop\ФОТО\DSCN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00108"/>
            <a:ext cx="4000528" cy="3000396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214942" y="4500570"/>
            <a:ext cx="3500462" cy="1643074"/>
          </a:xfrm>
          <a:prstGeom prst="rect">
            <a:avLst/>
          </a:prstGeom>
        </p:spPr>
        <p:txBody>
          <a:bodyPr vert="horz" lIns="0" rIns="18288">
            <a:normAutofit fontScale="85000" lnSpcReduction="10000"/>
          </a:bodyPr>
          <a:lstStyle/>
          <a:p>
            <a:pPr marL="514350" marR="4572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dirty="0" smtClean="0"/>
              <a:t>       Художественное творчество на тему «Новогодняя ёлочка»</a:t>
            </a:r>
            <a:r>
              <a:rPr lang="ru-RU" sz="2600" dirty="0"/>
              <a:t> </a:t>
            </a:r>
            <a:r>
              <a:rPr lang="ru-RU" sz="2600" dirty="0" smtClean="0"/>
              <a:t>(Пальчиковая живопись)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C:\Users\мм\Desktop\ФОТО\DSCN0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14818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ransition advTm="205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53376" cy="55720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Заключительный этап: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286808" cy="714380"/>
          </a:xfrm>
        </p:spPr>
        <p:txBody>
          <a:bodyPr>
            <a:normAutofit fontScale="92500" lnSpcReduction="20000"/>
          </a:bodyPr>
          <a:lstStyle/>
          <a:p>
            <a:pPr marL="514350" indent="-514350" algn="ctr"/>
            <a:r>
              <a:rPr lang="ru-RU" dirty="0" smtClean="0"/>
              <a:t>Проведение Новогоднего праздника и подведение итогов. Все участники награждены:</a:t>
            </a:r>
            <a:endParaRPr lang="ru-RU" dirty="0"/>
          </a:p>
        </p:txBody>
      </p:sp>
      <p:pic>
        <p:nvPicPr>
          <p:cNvPr id="3074" name="Picture 2" descr="C:\Users\мм\Desktop\ФОТО\DSCN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114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Новогодний проект «Снежинка»</vt:lpstr>
      <vt:lpstr>Задачи проекта:</vt:lpstr>
      <vt:lpstr>Подготовительный этап</vt:lpstr>
      <vt:lpstr>Основной этап:</vt:lpstr>
      <vt:lpstr>Заключительный этап: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</dc:creator>
  <cp:lastModifiedBy>мм</cp:lastModifiedBy>
  <cp:revision>17</cp:revision>
  <dcterms:created xsi:type="dcterms:W3CDTF">2013-04-21T08:31:11Z</dcterms:created>
  <dcterms:modified xsi:type="dcterms:W3CDTF">2013-04-21T09:43:31Z</dcterms:modified>
</cp:coreProperties>
</file>