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61" r:id="rId3"/>
    <p:sldId id="260" r:id="rId4"/>
    <p:sldId id="259" r:id="rId5"/>
    <p:sldId id="271" r:id="rId6"/>
    <p:sldId id="272" r:id="rId7"/>
    <p:sldId id="273" r:id="rId8"/>
    <p:sldId id="262" r:id="rId9"/>
    <p:sldId id="263" r:id="rId10"/>
    <p:sldId id="266" r:id="rId11"/>
    <p:sldId id="267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06" autoAdjust="0"/>
  </p:normalViewPr>
  <p:slideViewPr>
    <p:cSldViewPr>
      <p:cViewPr varScale="1">
        <p:scale>
          <a:sx n="97" d="100"/>
          <a:sy n="97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215C8-F2DD-4C12-9D45-13588C99C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50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772816"/>
            <a:ext cx="6768752" cy="204608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Осознание ценности памятников культуры и искусства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88640"/>
            <a:ext cx="7344816" cy="72008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ГБДОУ детский сад 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69 общеразвивающего  вида с приоритетным осуществлением деятельности по физическому развитию детей Красносельского района Санкт-Петербурга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491880" y="4653136"/>
            <a:ext cx="3312368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провела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Переведенцева М.Н.</a:t>
            </a: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3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860032" y="1484784"/>
            <a:ext cx="321945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Идея установки памятника в честь победы России над Наполеоном с благодарственной надписью в адрес императора Александра I возникла ещё при его царствовании. Александр эту идею не поддержал. В 1819 году, когда Карл Росси начал проектировать здание Главного Штаба, он разрабатывал и проект благоустройства всей прилегающей к нему территории. Дворцовую площадь зодчий планировал украсить большим обелиском. Проект монумента был принят уже при Николае I в 1829 году, работа была поручена не Росси, а Огюсту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Монферрану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124" name="Picture 4" descr="http://www.rusnet.nl/i/encyclo/stpetersbu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4" y="1124744"/>
            <a:ext cx="3619500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499561" cy="854968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Monotype Corsiva" pitchFamily="66" charset="0"/>
              </a:rPr>
              <a:t>Александровская колонна</a:t>
            </a:r>
            <a:endParaRPr lang="ru-RU" sz="4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23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592199" y="1448632"/>
            <a:ext cx="3528392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Своим появлением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Исаакиевский собор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обязан Петру I. Пётр родился 30 мая, в день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Исаакия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Далматского, византийского монаха, некогда причисленного к лику святых. В 1710 году в честь своего покровителя государь приказывает построить вблизи Адмиралтейства деревянную Исаакиевскую церковь, приказ был выполнен. Церковь была построена у берега Невы, с западной стороны Адмиралтейства. Именно здесь 19 февраля 1712 года он венчался со своей женой Екатериной.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98080" cy="86409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Исаакиевский собор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6146" name="Picture 2" descr="http://img.tourister.ru/files/8/9/3/3/8/7/clones/700_525_fixedwidt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5" r="14476"/>
          <a:stretch/>
        </p:blipFill>
        <p:spPr bwMode="auto">
          <a:xfrm>
            <a:off x="251520" y="1635363"/>
            <a:ext cx="4320118" cy="442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63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04856" cy="3416400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latin typeface="Monotype Corsiva" pitchFamily="66" charset="0"/>
              </a:rPr>
              <a:t>Спасибо за внимание!</a:t>
            </a:r>
            <a:endParaRPr lang="ru-RU" sz="9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8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106" y="260648"/>
            <a:ext cx="7498080" cy="864096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 smtClean="0">
                <a:latin typeface="Monotype Corsiva" pitchFamily="66" charset="0"/>
              </a:rPr>
              <a:t>Рождение города</a:t>
            </a:r>
            <a:endParaRPr lang="ru-RU" sz="4800" i="1" dirty="0">
              <a:latin typeface="Monotype Corsiva" pitchFamily="66" charset="0"/>
            </a:endParaRPr>
          </a:p>
        </p:txBody>
      </p:sp>
      <p:sp>
        <p:nvSpPr>
          <p:cNvPr id="1167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512" y="1412776"/>
            <a:ext cx="3955006" cy="504056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Санкт-Петербург - средоточие русской культуры, науки, духовной жизни. Рождённый Петром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"из дикого болота", стройный, величественный город потрясает воображение, восхищает и навсегда остаётся в сердце.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 протяжении десятилетий, веков город отличался удивительной стойкостью и твёрдостью, преодолел беды и трудности и, пережив революции и войны стал одним из прекраснейших городов мира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://farm2.static.flickr.com/1291/540589906_118750d5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44657"/>
            <a:ext cx="3625368" cy="2719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zhemchuzhina-cruise.narod.ru/images/pet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134" y="1304352"/>
            <a:ext cx="3777052" cy="2400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54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.</a:t>
            </a:r>
          </a:p>
        </p:txBody>
      </p:sp>
      <p:sp>
        <p:nvSpPr>
          <p:cNvPr id="11776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95536" y="908720"/>
            <a:ext cx="4194175" cy="44227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    16 (27) мая 1703 года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была заложена 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Петропавловская крепость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на острове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Люст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 –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Эйланд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 (Весёлый). Эта дата считается днём рождения Санкт-Петербурга, в этом же году и закончилось её строительство. 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  <p:pic>
        <p:nvPicPr>
          <p:cNvPr id="6150" name="Picture 10" descr="barel'ef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8877" y="1412776"/>
            <a:ext cx="3667125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4355976" y="5301208"/>
            <a:ext cx="42624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барельеф «Основание Петербурга»</a:t>
            </a:r>
            <a:br>
              <a:rPr lang="ru-RU" sz="1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скульптор К. Растрелли, </a:t>
            </a:r>
            <a:r>
              <a: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XVIII</a:t>
            </a:r>
            <a:r>
              <a:rPr lang="ru-RU" sz="1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в.</a:t>
            </a:r>
          </a:p>
          <a:p>
            <a:pPr algn="ctr">
              <a:defRPr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1762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mg1.liveinternet.ru/images/attach/c/2/67/327/67327587_38816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33239"/>
            <a:ext cx="3372315" cy="209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547" y="140486"/>
            <a:ext cx="8510588" cy="72008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800" dirty="0" smtClean="0">
                <a:latin typeface="Monotype Corsiva" pitchFamily="66" charset="0"/>
              </a:rPr>
              <a:t>«Северная Венеция»</a:t>
            </a:r>
          </a:p>
        </p:txBody>
      </p:sp>
      <p:sp>
        <p:nvSpPr>
          <p:cNvPr id="1392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79512" y="1258545"/>
            <a:ext cx="4616490" cy="2664296"/>
          </a:xfrm>
        </p:spPr>
        <p:txBody>
          <a:bodyPr>
            <a:normAutofit/>
          </a:bodyPr>
          <a:lstStyle/>
          <a:p>
            <a:pPr marL="90488" indent="0">
              <a:lnSpc>
                <a:spcPct val="80000"/>
              </a:lnSpc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Город соперничал с Венецией и Версалем архитектурным блеском, а позднее художественными и культурными достижениями. Город показывал всему миру безграничную решимость России быть частью Европы. </a:t>
            </a:r>
          </a:p>
          <a:p>
            <a:pPr marL="90488" indent="0">
              <a:lnSpc>
                <a:spcPct val="80000"/>
              </a:lnSpc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Император в свое время много разъезжал по свету, и этот факт сыграл не последнюю роль, в формировании нового города.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indent="0">
              <a:lnSpc>
                <a:spcPct val="80000"/>
              </a:lnSpc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Словно жизненно необходимые "артерии" город наполняли реки и каналы. И в связи с этим город стали называть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"Северной Венецией".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indent="0">
              <a:lnSpc>
                <a:spcPct val="80000"/>
              </a:lnSpc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439913" y="404664"/>
            <a:ext cx="61214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2700">
                <a:solidFill>
                  <a:srgbClr val="6600FF"/>
                </a:solidFill>
                <a:round/>
                <a:headEnd/>
                <a:tailEnd/>
              </a:ln>
              <a:solidFill>
                <a:schemeClr val="tx1">
                  <a:alpha val="50195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38023"/>
            <a:ext cx="3168352" cy="210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5290519" y="3347609"/>
            <a:ext cx="2339279" cy="36004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Версаль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s008.radikal.ru/i304/1107/6b/03e26a7dbfe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826040"/>
            <a:ext cx="3168352" cy="200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5274568" y="5937886"/>
            <a:ext cx="2339279" cy="36004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Венеция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547664" y="5952523"/>
            <a:ext cx="2339279" cy="36004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5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4980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Разводные мосты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124744"/>
            <a:ext cx="7920880" cy="1008112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полноценной жизни города через реки перекидывали мосты, их в современном Санкт-Петербурге насчитывают более  800 мостов (не считая мостов на территориях промышленных предприятий), в том числе 218 пешеходных и 22 разводных.</a:t>
            </a:r>
          </a:p>
        </p:txBody>
      </p:sp>
      <p:pic>
        <p:nvPicPr>
          <p:cNvPr id="2050" name="Picture 2" descr="http://fedpress.ru/sites/fedpress/files/trofim810/news/1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lub.foto.ru/gallery/images/photo/2008/07/03/11355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8127"/>
            <a:ext cx="388614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adeinpiter.ru/wp-content/uploads/2011/12/26917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09120"/>
            <a:ext cx="3312368" cy="220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05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840613" cy="89614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Культурная столица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1"/>
          </p:nvPr>
        </p:nvSpPr>
        <p:spPr>
          <a:xfrm>
            <a:off x="251521" y="1157883"/>
            <a:ext cx="7776864" cy="1800200"/>
          </a:xfrm>
        </p:spPr>
        <p:txBody>
          <a:bodyPr>
            <a:normAutofit fontScale="77500" lnSpcReduction="20000"/>
          </a:bodyPr>
          <a:lstStyle/>
          <a:p>
            <a:pPr marL="82296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Санкт-Петербург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мирового значения, часто его называют «Культурной столицей». В городе располагаются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8464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объекта культурного наследия (памятники истории и культуры), в том числе 4213 объектов культурного наследия федерального значения, что составляет почти 10 % всех памятников, охраняемых государством на территории Российской Федерации.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files.in-road.ru/r_604d2f3a1c8091606c4de6a99939e6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22149"/>
            <a:ext cx="3096344" cy="230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madeinpiter.ru/wp-content/uploads/2012/03/67808133_1292221656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821" y="4414011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club.foto.ru/gallery/images/photo/2009/01/23/12662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83886"/>
            <a:ext cx="3456384" cy="171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6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980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Петропавло</a:t>
            </a:r>
            <a:r>
              <a:rPr lang="ru-RU" sz="4800" dirty="0">
                <a:latin typeface="Monotype Corsiva" pitchFamily="66" charset="0"/>
              </a:rPr>
              <a:t>в</a:t>
            </a:r>
            <a:r>
              <a:rPr lang="ru-RU" sz="4800" dirty="0" smtClean="0">
                <a:latin typeface="Monotype Corsiva" pitchFamily="66" charset="0"/>
              </a:rPr>
              <a:t>ский собор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7504" y="1239977"/>
            <a:ext cx="3945632" cy="5311512"/>
          </a:xfrm>
        </p:spPr>
        <p:txBody>
          <a:bodyPr>
            <a:normAutofit fontScale="77500" lnSpcReduction="20000"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Церковь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 имя Апостолов Петра и Павла была заложена через месяц после основания города,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июня 1703г. и 1 апреля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1704 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была достроена и освящена во имя Святых Апостолов Петра и Павла.  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Многоярусная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колокольня собора увенчана шпилем, который завершается флюгером в виде фигуры летящего ангела с крестом. Высота собора 122,5 метра, высота фигуры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ангела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3,2 метра, а размах его крыльев 3,8 метра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Arial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33012"/>
            <a:ext cx="3494881" cy="525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13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25760"/>
            <a:ext cx="8499561" cy="854968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latin typeface="Monotype Corsiva" pitchFamily="66" charset="0"/>
              </a:rPr>
              <a:t>Собор Воскресения Христова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29356" y="1008409"/>
            <a:ext cx="3526160" cy="3716735"/>
          </a:xfrm>
        </p:spPr>
        <p:txBody>
          <a:bodyPr>
            <a:normAutofit/>
          </a:bodyPr>
          <a:lstStyle/>
          <a:p>
            <a:endParaRPr lang="ru-RU" sz="7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Этот собор имеет другое название –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Спас-на-Крови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Он построен на месте,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марта 1881 года от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брошенной террористом бомбы был смертельно ранен император Александр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66" y="1008409"/>
            <a:ext cx="416540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norvegino.ixbb.ru/uploads/0007/5b/38/34617-2-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570" y="4725144"/>
            <a:ext cx="2448272" cy="193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29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332656"/>
            <a:ext cx="7498080" cy="864096"/>
          </a:xfrm>
        </p:spPr>
        <p:txBody>
          <a:bodyPr/>
          <a:lstStyle/>
          <a:p>
            <a:pPr algn="ctr"/>
            <a:r>
              <a:rPr lang="ru-RU" sz="4800" dirty="0">
                <a:latin typeface="Monotype Corsiva" pitchFamily="66" charset="0"/>
              </a:rPr>
              <a:t>Медный всадник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412776"/>
            <a:ext cx="3744913" cy="4752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067944" y="1556792"/>
            <a:ext cx="3960813" cy="4606925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100-летию со дня рождения Петра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императрица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Екатерина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задумала воздвигнуть памятник великому царю.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замыслу скульптора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Фальконе основанием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памятника служит естественная скала в виде волны. Форма волны служит напоминанием о том, что именно Пётр I  вывел Россию к морю.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37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585858"/>
      </a:dk1>
      <a:lt1>
        <a:sysClr val="window" lastClr="FCFCFC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215</TotalTime>
  <Words>395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Осознание ценности памятников культуры и искусства</vt:lpstr>
      <vt:lpstr>Рождение города</vt:lpstr>
      <vt:lpstr>.</vt:lpstr>
      <vt:lpstr>«Северная Венеция»</vt:lpstr>
      <vt:lpstr>Разводные мосты</vt:lpstr>
      <vt:lpstr>Культурная столица</vt:lpstr>
      <vt:lpstr>Петропавловский собор</vt:lpstr>
      <vt:lpstr>Собор Воскресения Христова</vt:lpstr>
      <vt:lpstr>Медный всадник</vt:lpstr>
      <vt:lpstr>Александровская колонна</vt:lpstr>
      <vt:lpstr>Исаакиевский собор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23</cp:revision>
  <dcterms:created xsi:type="dcterms:W3CDTF">2013-05-07T05:35:37Z</dcterms:created>
  <dcterms:modified xsi:type="dcterms:W3CDTF">2013-06-13T12:20:30Z</dcterms:modified>
</cp:coreProperties>
</file>