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Гласные Е,Ё,О после </a:t>
            </a:r>
            <a:r>
              <a:rPr lang="ru-RU" dirty="0" err="1" smtClean="0"/>
              <a:t>щипящих</a:t>
            </a:r>
            <a:r>
              <a:rPr lang="ru-RU" dirty="0" smtClean="0"/>
              <a:t> в корне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170" dirty="0" smtClean="0"/>
              <a:t>Под ударением пишется Ё:  чёрный</a:t>
            </a:r>
          </a:p>
          <a:p>
            <a:endParaRPr lang="ru-RU" sz="3170" dirty="0"/>
          </a:p>
          <a:p>
            <a:r>
              <a:rPr lang="ru-RU" sz="3170" dirty="0" smtClean="0"/>
              <a:t>Без ударения пишется Е: </a:t>
            </a:r>
            <a:r>
              <a:rPr lang="ru-RU" sz="3170" dirty="0" smtClean="0"/>
              <a:t>чернеть</a:t>
            </a:r>
          </a:p>
          <a:p>
            <a:endParaRPr lang="ru-RU" sz="3170" dirty="0"/>
          </a:p>
          <a:p>
            <a:r>
              <a:rPr lang="ru-RU" sz="3170" dirty="0" smtClean="0"/>
              <a:t>В исключениях пишется О: крыжовник</a:t>
            </a:r>
          </a:p>
        </p:txBody>
      </p:sp>
    </p:spTree>
    <p:extLst>
      <p:ext uri="{BB962C8B-B14F-4D97-AF65-F5344CB8AC3E}">
        <p14:creationId xmlns:p14="http://schemas.microsoft.com/office/powerpoint/2010/main" val="993680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Исключения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110" dirty="0" smtClean="0"/>
              <a:t>Шоколад,   шофёр,    крыжовник,</a:t>
            </a:r>
          </a:p>
          <a:p>
            <a:endParaRPr lang="ru-RU" sz="3110" dirty="0" smtClean="0"/>
          </a:p>
          <a:p>
            <a:r>
              <a:rPr lang="ru-RU" sz="3110" dirty="0" smtClean="0"/>
              <a:t>Шов,   шоссе,    обжора,    шорник,</a:t>
            </a:r>
          </a:p>
          <a:p>
            <a:endParaRPr lang="ru-RU" sz="3110" dirty="0"/>
          </a:p>
          <a:p>
            <a:r>
              <a:rPr lang="ru-RU" sz="3110" dirty="0" smtClean="0"/>
              <a:t>Капюшон,   жокей,   чащоба,</a:t>
            </a:r>
          </a:p>
          <a:p>
            <a:endParaRPr lang="ru-RU" sz="3110" dirty="0" smtClean="0"/>
          </a:p>
          <a:p>
            <a:r>
              <a:rPr lang="ru-RU" sz="3110" dirty="0" smtClean="0"/>
              <a:t>Шорох, чопорный, трущоба</a:t>
            </a:r>
            <a:endParaRPr lang="ru-RU" sz="3110" dirty="0"/>
          </a:p>
        </p:txBody>
      </p:sp>
    </p:spTree>
    <p:extLst>
      <p:ext uri="{BB962C8B-B14F-4D97-AF65-F5344CB8AC3E}">
        <p14:creationId xmlns:p14="http://schemas.microsoft.com/office/powerpoint/2010/main" val="9551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>
            <a:normAutofit/>
          </a:bodyPr>
          <a:lstStyle/>
          <a:p>
            <a:r>
              <a:rPr lang="ru-RU" sz="3060" dirty="0" smtClean="0"/>
              <a:t>Ожог (существительное)  ожог руки</a:t>
            </a:r>
          </a:p>
          <a:p>
            <a:endParaRPr lang="ru-RU" sz="3060" dirty="0"/>
          </a:p>
          <a:p>
            <a:r>
              <a:rPr lang="ru-RU" sz="3060" dirty="0" smtClean="0"/>
              <a:t>Ожёг (глагол): ожёг руку</a:t>
            </a:r>
            <a:endParaRPr lang="ru-RU" sz="3060" dirty="0"/>
          </a:p>
        </p:txBody>
      </p:sp>
    </p:spTree>
    <p:extLst>
      <p:ext uri="{BB962C8B-B14F-4D97-AF65-F5344CB8AC3E}">
        <p14:creationId xmlns:p14="http://schemas.microsoft.com/office/powerpoint/2010/main" val="11340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Вставь пропущенные буквы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710" dirty="0" smtClean="0"/>
              <a:t>   Ч…</a:t>
            </a:r>
            <a:r>
              <a:rPr lang="ru-RU" sz="3710" dirty="0" err="1" smtClean="0"/>
              <a:t>лка</a:t>
            </a:r>
            <a:r>
              <a:rPr lang="ru-RU" sz="3710" dirty="0" smtClean="0"/>
              <a:t>, ч…</a:t>
            </a:r>
            <a:r>
              <a:rPr lang="ru-RU" sz="3710" dirty="0" err="1" smtClean="0"/>
              <a:t>рнеть</a:t>
            </a:r>
            <a:r>
              <a:rPr lang="ru-RU" sz="3710" dirty="0" smtClean="0"/>
              <a:t>, </a:t>
            </a:r>
            <a:r>
              <a:rPr lang="ru-RU" sz="3710" dirty="0" smtClean="0"/>
              <a:t>ш…</a:t>
            </a:r>
            <a:r>
              <a:rPr lang="ru-RU" sz="3710" dirty="0" err="1" smtClean="0"/>
              <a:t>лковый</a:t>
            </a:r>
            <a:r>
              <a:rPr lang="ru-RU" sz="3710" dirty="0" smtClean="0"/>
              <a:t>, ш…</a:t>
            </a:r>
            <a:r>
              <a:rPr lang="ru-RU" sz="3710" dirty="0" err="1" smtClean="0"/>
              <a:t>лковистый</a:t>
            </a:r>
            <a:r>
              <a:rPr lang="ru-RU" sz="3710" dirty="0" smtClean="0"/>
              <a:t>,  </a:t>
            </a:r>
            <a:r>
              <a:rPr lang="ru-RU" sz="3710" dirty="0" err="1" smtClean="0"/>
              <a:t>капюш</a:t>
            </a:r>
            <a:r>
              <a:rPr lang="ru-RU" sz="3710" dirty="0" smtClean="0"/>
              <a:t>…н,  ш…пот,  крыж…вник, </a:t>
            </a:r>
            <a:r>
              <a:rPr lang="ru-RU" sz="3710" dirty="0" err="1" smtClean="0"/>
              <a:t>ш..в</a:t>
            </a:r>
            <a:r>
              <a:rPr lang="ru-RU" sz="3710" dirty="0" smtClean="0"/>
              <a:t>,  ж…</a:t>
            </a:r>
            <a:r>
              <a:rPr lang="ru-RU" sz="3710" dirty="0" err="1" smtClean="0"/>
              <a:t>сткий</a:t>
            </a:r>
            <a:r>
              <a:rPr lang="ru-RU" sz="3710" dirty="0" smtClean="0"/>
              <a:t>,  ж…</a:t>
            </a:r>
            <a:r>
              <a:rPr lang="ru-RU" sz="3710" dirty="0" err="1" smtClean="0"/>
              <a:t>лтый</a:t>
            </a:r>
            <a:r>
              <a:rPr lang="ru-RU" sz="3710" dirty="0" smtClean="0"/>
              <a:t>,  </a:t>
            </a:r>
            <a:r>
              <a:rPr lang="ru-RU" sz="3710" dirty="0" err="1" smtClean="0"/>
              <a:t>печ</a:t>
            </a:r>
            <a:r>
              <a:rPr lang="ru-RU" sz="3710" dirty="0" smtClean="0"/>
              <a:t>…</a:t>
            </a:r>
            <a:r>
              <a:rPr lang="ru-RU" sz="3710" dirty="0" err="1" smtClean="0"/>
              <a:t>нка</a:t>
            </a:r>
            <a:r>
              <a:rPr lang="ru-RU" sz="3710" dirty="0" smtClean="0"/>
              <a:t>, </a:t>
            </a:r>
            <a:r>
              <a:rPr lang="ru-RU" sz="3710" dirty="0" err="1" smtClean="0"/>
              <a:t>поч</a:t>
            </a:r>
            <a:r>
              <a:rPr lang="ru-RU" sz="3710" dirty="0" smtClean="0"/>
              <a:t>…</a:t>
            </a:r>
            <a:r>
              <a:rPr lang="ru-RU" sz="3710" dirty="0" err="1" smtClean="0"/>
              <a:t>тный</a:t>
            </a:r>
            <a:r>
              <a:rPr lang="ru-RU" sz="3710" dirty="0" smtClean="0"/>
              <a:t>,  ш…</a:t>
            </a:r>
            <a:r>
              <a:rPr lang="ru-RU" sz="3710" dirty="0" err="1" smtClean="0"/>
              <a:t>фёр</a:t>
            </a:r>
            <a:r>
              <a:rPr lang="ru-RU" sz="3710" dirty="0" smtClean="0"/>
              <a:t>,  ч…</a:t>
            </a:r>
            <a:r>
              <a:rPr lang="ru-RU" sz="3710" dirty="0" err="1" smtClean="0"/>
              <a:t>рствый</a:t>
            </a:r>
            <a:r>
              <a:rPr lang="ru-RU" sz="3710" dirty="0" smtClean="0"/>
              <a:t>,  ш…</a:t>
            </a:r>
            <a:r>
              <a:rPr lang="ru-RU" sz="3710" dirty="0" err="1" smtClean="0"/>
              <a:t>ссе</a:t>
            </a:r>
            <a:r>
              <a:rPr lang="ru-RU" sz="3710" dirty="0" smtClean="0"/>
              <a:t>, ш…</a:t>
            </a:r>
            <a:r>
              <a:rPr lang="ru-RU" sz="3710" dirty="0" err="1" smtClean="0"/>
              <a:t>рстка</a:t>
            </a:r>
            <a:r>
              <a:rPr lang="ru-RU" sz="3710" dirty="0" smtClean="0"/>
              <a:t>, ж…</a:t>
            </a:r>
            <a:r>
              <a:rPr lang="ru-RU" sz="3710" dirty="0" err="1" smtClean="0"/>
              <a:t>лудь</a:t>
            </a:r>
            <a:r>
              <a:rPr lang="ru-RU" sz="3710" dirty="0" smtClean="0"/>
              <a:t>,  ш…л,  ш…</a:t>
            </a:r>
            <a:r>
              <a:rPr lang="ru-RU" sz="3710" dirty="0" err="1" smtClean="0"/>
              <a:t>птать</a:t>
            </a:r>
            <a:r>
              <a:rPr lang="ru-RU" sz="3710" dirty="0" smtClean="0"/>
              <a:t>, </a:t>
            </a:r>
            <a:r>
              <a:rPr lang="ru-RU" sz="3710" dirty="0" err="1" smtClean="0"/>
              <a:t>расч</a:t>
            </a:r>
            <a:r>
              <a:rPr lang="ru-RU" sz="3710" dirty="0" smtClean="0"/>
              <a:t>…</a:t>
            </a:r>
            <a:r>
              <a:rPr lang="ru-RU" sz="3710" dirty="0" err="1" smtClean="0"/>
              <a:t>сывать</a:t>
            </a:r>
            <a:r>
              <a:rPr lang="ru-RU" sz="3710" dirty="0" smtClean="0"/>
              <a:t>.</a:t>
            </a:r>
            <a:endParaRPr lang="ru-RU" sz="3710" dirty="0"/>
          </a:p>
        </p:txBody>
      </p:sp>
    </p:spTree>
    <p:extLst>
      <p:ext uri="{BB962C8B-B14F-4D97-AF65-F5344CB8AC3E}">
        <p14:creationId xmlns:p14="http://schemas.microsoft.com/office/powerpoint/2010/main" val="15003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300" dirty="0" smtClean="0"/>
              <a:t>   </a:t>
            </a:r>
            <a:r>
              <a:rPr lang="ru-RU" sz="3770" dirty="0" smtClean="0"/>
              <a:t>Чёлка, чернеть, шёлковый, шелковистый,  капюш</a:t>
            </a:r>
            <a:r>
              <a:rPr lang="ru-RU" sz="3770" dirty="0"/>
              <a:t>о</a:t>
            </a:r>
            <a:r>
              <a:rPr lang="ru-RU" sz="3770" dirty="0" smtClean="0"/>
              <a:t>н,  шёпот,  крыжовник, шов,  жёсткий,  жёлтый,  печ</a:t>
            </a:r>
            <a:r>
              <a:rPr lang="ru-RU" sz="3770" dirty="0"/>
              <a:t>ё</a:t>
            </a:r>
            <a:r>
              <a:rPr lang="ru-RU" sz="3770" dirty="0" smtClean="0"/>
              <a:t>нка, поч</a:t>
            </a:r>
            <a:r>
              <a:rPr lang="ru-RU" sz="3770" dirty="0"/>
              <a:t>ё</a:t>
            </a:r>
            <a:r>
              <a:rPr lang="ru-RU" sz="3770" dirty="0" smtClean="0"/>
              <a:t>тный,  шофёр,  чёрствый,  шоссе, шёрстка, жёлудь,  шёл,  шептать, расч</a:t>
            </a:r>
            <a:r>
              <a:rPr lang="ru-RU" sz="3770" dirty="0"/>
              <a:t>ё</a:t>
            </a:r>
            <a:r>
              <a:rPr lang="ru-RU" sz="3770" dirty="0" smtClean="0"/>
              <a:t>сывать.</a:t>
            </a:r>
            <a:endParaRPr lang="ru-RU" sz="3770" dirty="0"/>
          </a:p>
        </p:txBody>
      </p:sp>
    </p:spTree>
    <p:extLst>
      <p:ext uri="{BB962C8B-B14F-4D97-AF65-F5344CB8AC3E}">
        <p14:creationId xmlns:p14="http://schemas.microsoft.com/office/powerpoint/2010/main" val="40509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  <a:latin typeface="Comic Sans MS" pitchFamily="66" charset="0"/>
              </a:rPr>
              <a:t>Молодцы!</a:t>
            </a:r>
          </a:p>
        </p:txBody>
      </p:sp>
      <p:pic>
        <p:nvPicPr>
          <p:cNvPr id="75779" name="Содержимое 5" descr="228.gif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087813"/>
            <a:ext cx="2928938" cy="1363662"/>
          </a:xfrm>
        </p:spPr>
      </p:pic>
      <p:pic>
        <p:nvPicPr>
          <p:cNvPr id="75780" name="Рисунок 6" descr="233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357563"/>
            <a:ext cx="24955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557199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156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Гласные Е,Ё,О после щипящих в корне слова</vt:lpstr>
      <vt:lpstr>Презентация PowerPoint</vt:lpstr>
      <vt:lpstr>Исключения</vt:lpstr>
      <vt:lpstr>Запомни!</vt:lpstr>
      <vt:lpstr>Вставь пропущенные буквы</vt:lpstr>
      <vt:lpstr>Проверь!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Е,Ё,О после щипящих в корне слова</dc:title>
  <cp:lastModifiedBy>Admin</cp:lastModifiedBy>
  <cp:revision>3</cp:revision>
  <dcterms:modified xsi:type="dcterms:W3CDTF">2013-01-26T16:42:45Z</dcterms:modified>
</cp:coreProperties>
</file>