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80" r:id="rId12"/>
    <p:sldId id="281" r:id="rId13"/>
    <p:sldId id="284" r:id="rId14"/>
    <p:sldId id="285" r:id="rId15"/>
    <p:sldId id="286" r:id="rId16"/>
    <p:sldId id="287" r:id="rId17"/>
    <p:sldId id="258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6B2B6-DEE8-4DB1-ADD6-BE70C916C9C4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21738-891B-4B1D-99C3-489047C85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B60D-B171-4D83-9875-77851D62CA6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77AF-83AC-4D43-9446-F29853E8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</a:t>
            </a:r>
            <a:r>
              <a:rPr lang="ru-RU" sz="2400" dirty="0" smtClean="0"/>
              <a:t>резентацию подготовила воспитатель : Федотова О.П.</a:t>
            </a:r>
            <a:br>
              <a:rPr lang="ru-RU" sz="2400" dirty="0" smtClean="0"/>
            </a:br>
            <a:r>
              <a:rPr lang="ru-RU" sz="2400" dirty="0" smtClean="0"/>
              <a:t>МАДОУ ЦРР </a:t>
            </a:r>
            <a:r>
              <a:rPr lang="ru-RU" sz="2400" dirty="0" err="1" smtClean="0"/>
              <a:t>д</a:t>
            </a:r>
            <a:r>
              <a:rPr lang="ru-RU" sz="2400" dirty="0" smtClean="0"/>
              <a:t>/с-14. г.Кропоткин.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44824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опушке у пеньков</a:t>
            </a:r>
            <a:br>
              <a:rPr lang="ru-RU" sz="3200" dirty="0" smtClean="0"/>
            </a:br>
            <a:r>
              <a:rPr lang="ru-RU" sz="3200" dirty="0" smtClean="0"/>
              <a:t>Много красных огоньков.</a:t>
            </a:r>
            <a:br>
              <a:rPr lang="ru-RU" sz="3200" dirty="0" smtClean="0"/>
            </a:br>
            <a:r>
              <a:rPr lang="ru-RU" sz="3200" dirty="0" smtClean="0"/>
              <a:t>Ах, ты только погляди-ка:</a:t>
            </a:r>
            <a:br>
              <a:rPr lang="ru-RU" sz="3200" dirty="0" smtClean="0"/>
            </a:br>
            <a:r>
              <a:rPr lang="ru-RU" sz="3200" dirty="0" smtClean="0"/>
              <a:t>Да ведь это …</a:t>
            </a:r>
            <a:br>
              <a:rPr lang="ru-RU" sz="3200" dirty="0" smtClean="0"/>
            </a:br>
            <a:r>
              <a:rPr lang="ru-RU" sz="3200" dirty="0" smtClean="0"/>
              <a:t>(Земляника)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132856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Бусы красные висят,</a:t>
            </a:r>
            <a:br>
              <a:rPr lang="ru-RU" sz="3200" dirty="0" smtClean="0"/>
            </a:br>
            <a:r>
              <a:rPr lang="ru-RU" sz="3200" dirty="0" smtClean="0"/>
              <a:t>Из кустов на нас глядят.</a:t>
            </a:r>
            <a:br>
              <a:rPr lang="ru-RU" sz="3200" dirty="0" smtClean="0"/>
            </a:br>
            <a:r>
              <a:rPr lang="ru-RU" sz="3200" dirty="0" smtClean="0"/>
              <a:t>Очень любят бусы эти</a:t>
            </a:r>
            <a:br>
              <a:rPr lang="ru-RU" sz="3200" dirty="0" smtClean="0"/>
            </a:br>
            <a:r>
              <a:rPr lang="ru-RU" sz="3200" dirty="0" smtClean="0"/>
              <a:t>Дети, птицы и медведи.</a:t>
            </a:r>
            <a:br>
              <a:rPr lang="ru-RU" sz="3200" dirty="0" smtClean="0"/>
            </a:br>
            <a:r>
              <a:rPr lang="ru-RU" sz="3200" dirty="0" smtClean="0"/>
              <a:t>(Малина)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12776"/>
            <a:ext cx="5310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Знает Лось – </a:t>
            </a:r>
            <a:r>
              <a:rPr lang="ru-RU" sz="3200" b="1" dirty="0" smtClean="0"/>
              <a:t>Лопух</a:t>
            </a:r>
            <a:r>
              <a:rPr lang="ru-RU" sz="3200" dirty="0" smtClean="0"/>
              <a:t> лечебный</a:t>
            </a:r>
            <a:br>
              <a:rPr lang="ru-RU" sz="3200" dirty="0" smtClean="0"/>
            </a:br>
            <a:r>
              <a:rPr lang="ru-RU" sz="3200" dirty="0" smtClean="0"/>
              <a:t>Снимет боль, как маг, волшебно.</a:t>
            </a:r>
            <a:br>
              <a:rPr lang="ru-RU" sz="3200" dirty="0" smtClean="0"/>
            </a:br>
            <a:r>
              <a:rPr lang="ru-RU" sz="3200" dirty="0" smtClean="0"/>
              <a:t>От подагры крокодил</a:t>
            </a:r>
            <a:br>
              <a:rPr lang="ru-RU" sz="3200" dirty="0" smtClean="0"/>
            </a:br>
            <a:r>
              <a:rPr lang="ru-RU" sz="3200" dirty="0" smtClean="0"/>
              <a:t>Впрок в аптеке накупил.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18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3"/>
            <a:ext cx="5526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солнечной опушке</a:t>
            </a:r>
            <a:br>
              <a:rPr lang="ru-RU" sz="3200" dirty="0" smtClean="0"/>
            </a:br>
            <a:r>
              <a:rPr lang="ru-RU" sz="3200" dirty="0" smtClean="0"/>
              <a:t>Душица расцвела,</a:t>
            </a:r>
            <a:br>
              <a:rPr lang="ru-RU" sz="3200" dirty="0" smtClean="0"/>
            </a:br>
            <a:r>
              <a:rPr lang="ru-RU" sz="3200" dirty="0" smtClean="0"/>
              <a:t>Алешке и </a:t>
            </a:r>
            <a:r>
              <a:rPr lang="ru-RU" sz="3200" dirty="0" err="1" smtClean="0"/>
              <a:t>Валюшке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Цветов своих дала.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"Здоровья набирайтесь,-</a:t>
            </a:r>
            <a:br>
              <a:rPr lang="ru-RU" sz="3200" dirty="0" smtClean="0"/>
            </a:br>
            <a:r>
              <a:rPr lang="ru-RU" sz="3200" dirty="0" smtClean="0"/>
              <a:t>Сказала им она, -</a:t>
            </a:r>
            <a:br>
              <a:rPr lang="ru-RU" sz="3200" dirty="0" smtClean="0"/>
            </a:br>
            <a:r>
              <a:rPr lang="ru-RU" sz="3200" dirty="0" smtClean="0"/>
              <a:t>Простуде не </a:t>
            </a:r>
            <a:r>
              <a:rPr lang="ru-RU" sz="3200" dirty="0" err="1" smtClean="0"/>
              <a:t>сдвайтесь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Когда придет весна".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ного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0" y="1"/>
            <a:ext cx="9168000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Стоматиты и ангины</a:t>
            </a:r>
            <a:br>
              <a:rPr lang="ru-RU" sz="3200" dirty="0" smtClean="0"/>
            </a:br>
            <a:r>
              <a:rPr lang="ru-RU" sz="3200" dirty="0" smtClean="0"/>
              <a:t>Лечат лисы и пингвины:</a:t>
            </a:r>
            <a:br>
              <a:rPr lang="ru-RU" sz="3200" dirty="0" smtClean="0"/>
            </a:br>
            <a:r>
              <a:rPr lang="ru-RU" sz="3200" b="1" dirty="0" smtClean="0"/>
              <a:t>Ноготками</a:t>
            </a:r>
            <a:r>
              <a:rPr lang="ru-RU" sz="3200" dirty="0" smtClean="0"/>
              <a:t> чудными</a:t>
            </a:r>
            <a:br>
              <a:rPr lang="ru-RU" sz="3200" dirty="0" smtClean="0"/>
            </a:br>
            <a:r>
              <a:rPr lang="ru-RU" sz="3200" dirty="0" smtClean="0"/>
              <a:t>Боль снимают нудную.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одува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280"/>
            <a:ext cx="9215040" cy="691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139136" cy="298092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Травам нужно поклониться</a:t>
            </a:r>
            <a:br>
              <a:rPr lang="ru-RU" i="1" dirty="0" smtClean="0"/>
            </a:br>
            <a:r>
              <a:rPr lang="ru-RU" i="1" dirty="0" smtClean="0"/>
              <a:t>И навечно в них влюбиться,</a:t>
            </a:r>
            <a:br>
              <a:rPr lang="ru-RU" i="1" dirty="0" smtClean="0"/>
            </a:br>
            <a:r>
              <a:rPr lang="ru-RU" i="1" dirty="0" smtClean="0"/>
              <a:t>Трав лекарственных запас</a:t>
            </a:r>
            <a:br>
              <a:rPr lang="ru-RU" i="1" dirty="0" smtClean="0"/>
            </a:br>
            <a:r>
              <a:rPr lang="ru-RU" i="1" dirty="0" smtClean="0"/>
              <a:t>Помогает в трудный час.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189039"/>
            <a:ext cx="828092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Он сорняк, он цветок,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От болезни мне помог.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Как присяду на диванчик,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Вспомню желтый... (одуванчик)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 </a:t>
            </a:r>
            <a:r>
              <a:rPr lang="ru-RU" b="1" dirty="0" smtClean="0"/>
              <a:t>Ромашки</a:t>
            </a:r>
            <a:r>
              <a:rPr lang="ru-RU" dirty="0" smtClean="0"/>
              <a:t>, у аптечной, </a:t>
            </a:r>
            <a:br>
              <a:rPr lang="ru-RU" dirty="0" smtClean="0"/>
            </a:br>
            <a:r>
              <a:rPr lang="ru-RU" dirty="0" smtClean="0"/>
              <a:t>Появился друг сердечный:</a:t>
            </a:r>
            <a:br>
              <a:rPr lang="ru-RU" dirty="0" smtClean="0"/>
            </a:br>
            <a:r>
              <a:rPr lang="ru-RU" dirty="0" smtClean="0"/>
              <a:t>Рысь лечила тонзиллит –</a:t>
            </a:r>
            <a:br>
              <a:rPr lang="ru-RU" dirty="0" smtClean="0"/>
            </a:br>
            <a:r>
              <a:rPr lang="ru-RU" dirty="0" smtClean="0"/>
              <a:t>Горло больше не болит.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29089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что-то заболит,</a:t>
            </a:r>
          </a:p>
          <a:p>
            <a:r>
              <a:rPr lang="ru-RU" dirty="0" smtClean="0"/>
              <a:t>Даже зверь не устоит.</a:t>
            </a:r>
          </a:p>
          <a:p>
            <a:r>
              <a:rPr lang="ru-RU" dirty="0" smtClean="0"/>
              <a:t>С какой же травкой пить настой?</a:t>
            </a:r>
          </a:p>
          <a:p>
            <a:r>
              <a:rPr lang="ru-RU" dirty="0" smtClean="0"/>
              <a:t>С </a:t>
            </a:r>
            <a:r>
              <a:rPr lang="ru-RU" dirty="0" err="1" smtClean="0"/>
              <a:t>чудо-травкой</a:t>
            </a:r>
            <a:r>
              <a:rPr lang="ru-RU" dirty="0" smtClean="0"/>
              <a:t>... (зверобой)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3"/>
            <a:ext cx="7787208" cy="25922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Вдоль дорожек его встретишь,</a:t>
            </a:r>
          </a:p>
          <a:p>
            <a:r>
              <a:rPr lang="ru-RU" dirty="0" smtClean="0"/>
              <a:t>Ранки, ссадины излечишь,</a:t>
            </a:r>
          </a:p>
          <a:p>
            <a:r>
              <a:rPr lang="ru-RU" dirty="0" smtClean="0"/>
              <a:t>Сорвешь листочек осторожно.</a:t>
            </a:r>
          </a:p>
          <a:p>
            <a:r>
              <a:rPr lang="ru-RU" dirty="0" smtClean="0"/>
              <a:t>Кто нас излечит? (Подорожник)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Downloads\Консультация (подготовительная группа) по теме  Консультация для родителей . Воспитатель  Федотова Ольга Павловна . МАДОУ ЦРР д с-14   Социальная сеть работников образования_files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50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Презентацию подготовила воспитатель : Федотова О.П. МАДОУ ЦРР д/с-14. г.Кропоткин.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14</cp:revision>
  <dcterms:created xsi:type="dcterms:W3CDTF">2014-04-21T19:02:21Z</dcterms:created>
  <dcterms:modified xsi:type="dcterms:W3CDTF">2014-05-21T18:22:53Z</dcterms:modified>
</cp:coreProperties>
</file>