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DA97"/>
    <a:srgbClr val="FFC4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7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2DD7B-895D-4227-B810-3CE3226F783F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C7C11-EE9C-47D1-8FD5-76AAE778F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7C11-EE9C-47D1-8FD5-76AAE778FD9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7C5FF6F-A594-467C-BA3A-27CC0575D09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C0922B5-E219-4E43-8A37-22697E822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FF6F-A594-467C-BA3A-27CC0575D09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22B5-E219-4E43-8A37-22697E822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FF6F-A594-467C-BA3A-27CC0575D09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22B5-E219-4E43-8A37-22697E822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C5FF6F-A594-467C-BA3A-27CC0575D09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0922B5-E219-4E43-8A37-22697E822D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7C5FF6F-A594-467C-BA3A-27CC0575D09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C0922B5-E219-4E43-8A37-22697E822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FF6F-A594-467C-BA3A-27CC0575D09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22B5-E219-4E43-8A37-22697E822D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FF6F-A594-467C-BA3A-27CC0575D09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22B5-E219-4E43-8A37-22697E822D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C5FF6F-A594-467C-BA3A-27CC0575D09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0922B5-E219-4E43-8A37-22697E822D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FF6F-A594-467C-BA3A-27CC0575D09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22B5-E219-4E43-8A37-22697E822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C5FF6F-A594-467C-BA3A-27CC0575D09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0922B5-E219-4E43-8A37-22697E822D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C5FF6F-A594-467C-BA3A-27CC0575D09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0922B5-E219-4E43-8A37-22697E822D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C5FF6F-A594-467C-BA3A-27CC0575D09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0922B5-E219-4E43-8A37-22697E822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&#1042;&#1099;&#1087;&#1091;&#1089;&#1082;&#1085;&#1072;&#1103;%20&#1088;&#1072;&#1073;&#1086;&#1090;&#1072;%20&#1050;&#1086;&#1088;&#1078;&#1072;&#1083;&#1086;&#1074;&#1086;&#1081;%20&#1058;.&#1041;\&#1047;&#1074;&#1091;&#1082;&#1080;%20&#1055;&#1088;&#1080;&#1088;&#1086;&#1076;&#1099;%20-%20&#1055;&#1077;&#1085;&#1080;&#1077;%20&#1055;&#1090;&#1080;&#1094;%20%5b&#1089;%20&#1089;&#1072;&#1081;&#1090;&#1072;%20www.ololo.fm%5d.mp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Veselaya-tema---Muzyka-dlya-detey-GRUPPA-quotSALYuT-&#1048;SKUSSTVquot(muzofon.com).mp3" TargetMode="Externa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42;&#1099;&#1087;&#1091;&#1089;&#1082;&#1085;&#1072;&#1103;%20&#1088;&#1072;&#1073;&#1086;&#1090;&#1072;%20&#1050;&#1086;&#1088;&#1078;&#1072;&#1083;&#1086;&#1074;&#1086;&#1081;%20&#1058;.&#1041;\Grig-A-Gerasimov-Ptichka-fortep_yano(muzofon.com).mp3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hyperlink" Target="&#1055;&#1088;&#1086;&#1077;&#1082;&#1090;%20&#171;&#1054;&#1081;,%20&#1074;&#1099;,%20&#1087;&#1090;&#1080;&#1094;&#1099;,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&#1055;&#1088;&#1086;&#1077;&#1082;&#1090;%20&#171;&#1054;&#1081;,%20&#1074;&#1099;,%20&#1087;&#1090;&#1080;&#1094;&#1099;,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&#1055;&#1088;&#1086;&#1077;&#1082;&#1090;%20&#171;&#1054;&#1081;,%20&#1074;&#1099;,%20&#1087;&#1090;&#1080;&#1094;&#1099;,.pptx" TargetMode="Externa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42;&#1099;&#1087;&#1091;&#1089;&#1082;&#1085;&#1072;&#1103;%20&#1088;&#1072;&#1073;&#1086;&#1090;&#1072;%20&#1050;&#1086;&#1088;&#1078;&#1072;&#1083;&#1086;&#1074;&#1086;&#1081;%20&#1058;.&#1041;\M_I_Glinka-ZHavoronok_Bolshoy_Detskiy_Hor_pod_upravleniem_V_Popova(5mp3.org)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&#1055;&#1088;&#1086;&#1077;&#1082;&#1090;%20&#171;&#1054;&#1081;,%20&#1074;&#1099;,%20&#1087;&#1090;&#1080;&#1094;&#1099;,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071546"/>
            <a:ext cx="7406640" cy="257176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1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«Ой, вы, птицы, к нам летите, Весну красну нам несите»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429132"/>
            <a:ext cx="7406640" cy="164307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Работу выполнила: </a:t>
            </a:r>
            <a:r>
              <a:rPr lang="ru-RU" dirty="0" err="1" smtClean="0"/>
              <a:t>Коржалова</a:t>
            </a:r>
            <a:r>
              <a:rPr lang="ru-RU" dirty="0" smtClean="0"/>
              <a:t> Т.Б. ,</a:t>
            </a:r>
          </a:p>
          <a:p>
            <a:pPr algn="ctr"/>
            <a:r>
              <a:rPr lang="ru-RU" dirty="0" smtClean="0"/>
              <a:t>музыкальный руководитель ГБДОУ №29</a:t>
            </a:r>
          </a:p>
          <a:p>
            <a:pPr algn="ctr"/>
            <a:r>
              <a:rPr lang="ru-RU" dirty="0" smtClean="0"/>
              <a:t>Выборгского </a:t>
            </a:r>
            <a:r>
              <a:rPr lang="ru-RU" dirty="0" smtClean="0"/>
              <a:t>район</a:t>
            </a:r>
            <a:endParaRPr lang="ru-RU" dirty="0" smtClean="0"/>
          </a:p>
          <a:p>
            <a:pPr algn="ctr"/>
            <a:r>
              <a:rPr lang="ru-RU" dirty="0" smtClean="0"/>
              <a:t>Санкт-Петербург</a:t>
            </a:r>
          </a:p>
          <a:p>
            <a:pPr algn="ctr"/>
            <a:r>
              <a:rPr lang="ru-RU" dirty="0" smtClean="0"/>
              <a:t>2014</a:t>
            </a:r>
          </a:p>
        </p:txBody>
      </p:sp>
      <p:pic>
        <p:nvPicPr>
          <p:cNvPr id="4" name="Звуки Природы - Пение Птиц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45B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880.JPG"/>
          <p:cNvPicPr>
            <a:picLocks noChangeAspect="1"/>
          </p:cNvPicPr>
          <p:nvPr/>
        </p:nvPicPr>
        <p:blipFill>
          <a:blip r:embed="rId2" cstate="print">
            <a:lum bright="40000" contrast="20000"/>
          </a:blip>
          <a:stretch>
            <a:fillRect/>
          </a:stretch>
        </p:blipFill>
        <p:spPr>
          <a:xfrm>
            <a:off x="0" y="0"/>
            <a:ext cx="9162892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28" y="1428736"/>
            <a:ext cx="7498080" cy="4800600"/>
          </a:xfrm>
        </p:spPr>
        <p:txBody>
          <a:bodyPr/>
          <a:lstStyle/>
          <a:p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hlinkClick r:id="rId3" action="ppaction://hlinksldjump"/>
              </a:rPr>
              <a:t>Участники проектной деятельности</a:t>
            </a:r>
            <a:endParaRPr lang="ru-RU" sz="28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hlinkClick r:id="rId4" action="ppaction://hlinksldjump"/>
              </a:rPr>
              <a:t>Цель и задачи проекта</a:t>
            </a:r>
            <a:endParaRPr lang="ru-RU" sz="28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hlinkClick r:id="rId5" action="ppaction://hlinksldjump"/>
              </a:rPr>
              <a:t>Этапы проекта</a:t>
            </a:r>
            <a:endParaRPr lang="ru-RU" sz="28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hlinkClick r:id="rId6" action="ppaction://hlinksldjump"/>
              </a:rPr>
              <a:t>Репертуар</a:t>
            </a:r>
            <a:endParaRPr lang="ru-RU" sz="28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hlinkClick r:id="rId7" action="ppaction://hlinksldjump"/>
              </a:rPr>
              <a:t>Проведение праздника</a:t>
            </a:r>
            <a:endParaRPr lang="ru-RU" sz="28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hlinkClick r:id="rId8" action="ppaction://hlinksldjump"/>
              </a:rPr>
              <a:t>Итоги</a:t>
            </a:r>
            <a:endParaRPr lang="ru-RU" sz="28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endParaRPr lang="ru-RU" i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Участники проектной деятельности</a:t>
            </a:r>
            <a:endParaRPr lang="ru-RU" dirty="0"/>
          </a:p>
        </p:txBody>
      </p:sp>
      <p:pic>
        <p:nvPicPr>
          <p:cNvPr id="4" name="Содержимое 3" descr="круг.jp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440000" y="3420000"/>
            <a:ext cx="432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14546" y="1268760"/>
            <a:ext cx="53817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дети старших групп,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воспитатели,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музыкальный руководитель,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родители.</a:t>
            </a:r>
            <a:endParaRPr lang="ru-RU" sz="2800" dirty="0"/>
          </a:p>
        </p:txBody>
      </p:sp>
      <p:pic>
        <p:nvPicPr>
          <p:cNvPr id="6" name="Рисунок 5" descr="дети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420000"/>
            <a:ext cx="432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Veselaya-tema---Muzyka-dlya-detey-GRUPPA-quotSALYuT-ИSKUSSTVquo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58214" y="285728"/>
            <a:ext cx="304800" cy="304800"/>
          </a:xfrm>
          <a:prstGeom prst="rect">
            <a:avLst/>
          </a:prstGeom>
        </p:spPr>
      </p:pic>
      <p:sp>
        <p:nvSpPr>
          <p:cNvPr id="9" name="Управляющая кнопка: возврат 8">
            <a:hlinkClick r:id="rId6" action="ppaction://hlinksldjump" highlightClick="1"/>
          </p:cNvPr>
          <p:cNvSpPr/>
          <p:nvPr/>
        </p:nvSpPr>
        <p:spPr>
          <a:xfrm>
            <a:off x="8284528" y="5855644"/>
            <a:ext cx="324000" cy="324000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>
                <a:alpha val="66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94248" y="720000"/>
            <a:ext cx="212884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Цели 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2132" y="714356"/>
            <a:ext cx="212884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Задачи</a:t>
            </a:r>
            <a:r>
              <a:rPr lang="ru-RU" dirty="0" smtClean="0"/>
              <a:t> проекта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1857364"/>
            <a:ext cx="3714776" cy="4786346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240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1. Знакомство детей с живой природой, и процессами, происходящими в природе.</a:t>
            </a:r>
            <a:endParaRPr lang="ru-RU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indent="324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2. Введение детей в мир традиционной русской культуры,  песенно-игрового фольклора.</a:t>
            </a:r>
            <a:endParaRPr lang="ru-RU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indent="324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3. Расширение кругозора, творческой активности.</a:t>
            </a:r>
            <a:endParaRPr lang="ru-RU" dirty="0" smtClean="0">
              <a:solidFill>
                <a:schemeClr val="tx1"/>
              </a:solidFill>
              <a:cs typeface="Arial" pitchFamily="34" charset="0"/>
            </a:endParaRPr>
          </a:p>
          <a:p>
            <a:pPr indent="3240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4. Вовлечение в коммуникативную культуру, навыки межличностного общения.</a:t>
            </a:r>
            <a:endParaRPr lang="ru-RU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0562" y="1857364"/>
            <a:ext cx="3500462" cy="47520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600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1. Создать условия для целостного восприятия детьми этой темы: прослушивание классической музыки, беседы об окружающем мире, освоение традиционных весенних </a:t>
            </a:r>
            <a:r>
              <a:rPr lang="ru-RU" dirty="0" err="1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закличек</a:t>
            </a: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и игр. </a:t>
            </a:r>
          </a:p>
          <a:p>
            <a:pPr lvl="0" indent="360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2. Продуктивная деятельность: изготовление различных птичек (лепка, оригами, рисование, и т.д.)</a:t>
            </a:r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74711"/>
            <a:ext cx="1107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285984" y="1357298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786446" y="1357298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озврат 10">
            <a:hlinkClick r:id="rId4" action="ppaction://hlinksldjump" highlightClick="1"/>
          </p:cNvPr>
          <p:cNvSpPr/>
          <p:nvPr/>
        </p:nvSpPr>
        <p:spPr>
          <a:xfrm>
            <a:off x="8284528" y="5855644"/>
            <a:ext cx="324000" cy="324000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Grig-A-Gerasimov-Ptichka-fortep_yano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hlinkClick r:id="rId2" action="ppaction://hlinkpres?slideindex=1&amp;slidetitle="/>
              </a:rPr>
              <a:t>Этапы проекта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6" name="Содержимое 5" descr="IMG_0828.JP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20000" y="1440000"/>
            <a:ext cx="3240000" cy="3960000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IMG_0845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428736"/>
            <a:ext cx="3240000" cy="39600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MG_0853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1428736"/>
            <a:ext cx="3240000" cy="39600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IMG_0884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1428736"/>
            <a:ext cx="3240000" cy="39600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птицы3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1412776"/>
            <a:ext cx="3240000" cy="39600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286248" y="1214422"/>
            <a:ext cx="4357718" cy="4500594"/>
          </a:xfrm>
          <a:prstGeom prst="roundRect">
            <a:avLst>
              <a:gd name="adj" fmla="val 15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подготовительный этап: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разработка стратегии реализации проекта, подбор материалов, создание условий для проведения проекта,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(3 дня) 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основной этап: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	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изучение песенного, музыкального материала, 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консультации с родителями, изучение стихов,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закличек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изготовление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птичек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.(6 занятий)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заключительный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- проведение праздника встречи птиц на улице.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	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(7 апреля)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подведение итогов, составление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портфолио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проекта.</a:t>
            </a:r>
          </a:p>
          <a:p>
            <a:r>
              <a:rPr lang="ru-RU" b="1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14" name="Управляющая кнопка: возврат 13">
            <a:hlinkClick r:id="rId8" action="ppaction://hlinksldjump" highlightClick="1"/>
          </p:cNvPr>
          <p:cNvSpPr/>
          <p:nvPr/>
        </p:nvSpPr>
        <p:spPr>
          <a:xfrm>
            <a:off x="8284528" y="5855644"/>
            <a:ext cx="324000" cy="324000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hlinkClick r:id="rId2" action="ppaction://hlinkpres?slideindex=1&amp;slidetitle="/>
              </a:rPr>
              <a:t>Репертуар</a:t>
            </a:r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0000" y="857232"/>
            <a:ext cx="7467600" cy="5625174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1000108"/>
            <a:ext cx="5940000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57290" y="1285861"/>
            <a:ext cx="557216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Репертуар для слушания:</a:t>
            </a:r>
            <a:endParaRPr kumimoji="0" lang="ru-RU" b="0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Песня Жаворонка П.И Чайковский («Детский альбом»)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Март. Песнь жаворонка. П.И. Чайковский («Времена года»)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«Жаворонок» М.И. Глинка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Птичка» Э. Григ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14" y="3214686"/>
            <a:ext cx="594000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Репертуар для пения: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Заклички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- сб. «Как у наших у ворот»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«Скворушка», муз.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Слонова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, сл. Некрасовой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4414" y="4714884"/>
            <a:ext cx="5940000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428728" y="4929198"/>
            <a:ext cx="55721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Игровой репертуар:</a:t>
            </a:r>
            <a:endParaRPr kumimoji="0" lang="ru-RU" b="0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Хороводные весенние игры - «Ручеёк», «Горелки», «Родничок», «Дударь», «Утка», и т. д.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8284528" y="5855644"/>
            <a:ext cx="324000" cy="324000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hlinkClick r:id="rId3" action="ppaction://hlinkpres?slideindex=1&amp;slidetitle="/>
              </a:rPr>
              <a:t>Проведение праздника</a:t>
            </a:r>
            <a:endParaRPr lang="ru-RU" dirty="0"/>
          </a:p>
        </p:txBody>
      </p:sp>
      <p:pic>
        <p:nvPicPr>
          <p:cNvPr id="5" name="Содержимое 4" descr="cNY4kf9k5i4птицы2.jpg"/>
          <p:cNvPicPr>
            <a:picLocks noGrp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1800000" y="1772816"/>
            <a:ext cx="5040000" cy="396000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Рисунок 5" descr="птицы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0000" y="1772816"/>
            <a:ext cx="5040000" cy="396000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Рисунок 6" descr="птицы9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0000" y="1772816"/>
            <a:ext cx="5040000" cy="40159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Рисунок 7" descr="IMG_0864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00000" y="1804736"/>
            <a:ext cx="5040000" cy="400052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accent2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M_I_Glinka-ZHavoronok_Bolshoy_Detskiy_Hor_pod_upravleniem_V_Popova(5mp3.org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358214" y="642918"/>
            <a:ext cx="304800" cy="304800"/>
          </a:xfrm>
          <a:prstGeom prst="rect">
            <a:avLst/>
          </a:prstGeom>
        </p:spPr>
      </p:pic>
      <p:sp>
        <p:nvSpPr>
          <p:cNvPr id="10" name="Управляющая кнопка: возврат 9">
            <a:hlinkClick r:id="rId9" action="ppaction://hlinksldjump" highlightClick="1"/>
          </p:cNvPr>
          <p:cNvSpPr/>
          <p:nvPr/>
        </p:nvSpPr>
        <p:spPr>
          <a:xfrm>
            <a:off x="8284528" y="5855644"/>
            <a:ext cx="324000" cy="324000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hlinkClick r:id="rId2" action="ppaction://hlinkpres?slideindex=1&amp;slidetitle="/>
              </a:rPr>
              <a:t>Итоги</a:t>
            </a:r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Рисунок 3" descr="рисован дет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643051"/>
            <a:ext cx="4448386" cy="38576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929190" y="1428736"/>
            <a:ext cx="4000528" cy="3786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лепить,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изготавливать из бумаги птиц,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знают несколько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закличек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играют в хороводные игры,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обогатился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их 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музыкальный     кругозор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34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284528" y="5855644"/>
            <a:ext cx="324000" cy="324000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857884" y="1714488"/>
            <a:ext cx="22860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Дети умеют: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476</TotalTime>
  <Words>304</Words>
  <Application>Microsoft Office PowerPoint</Application>
  <PresentationFormat>Экран (4:3)</PresentationFormat>
  <Paragraphs>60</Paragraphs>
  <Slides>8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Проект «Ой, вы, птицы, к нам летите, Весну красну нам несите» </vt:lpstr>
      <vt:lpstr>Содержание:</vt:lpstr>
      <vt:lpstr>Участники проектной деятельности</vt:lpstr>
      <vt:lpstr>Слайд 4</vt:lpstr>
      <vt:lpstr>Этапы проекта </vt:lpstr>
      <vt:lpstr>Репертуар </vt:lpstr>
      <vt:lpstr>Проведение праздника</vt:lpstr>
      <vt:lpstr>Итоги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«Ой, вы, птицы, к нам летите, Весну красну нам несите.»</dc:title>
  <dc:creator>1</dc:creator>
  <cp:lastModifiedBy>Admin</cp:lastModifiedBy>
  <cp:revision>49</cp:revision>
  <dcterms:created xsi:type="dcterms:W3CDTF">2014-05-13T18:25:26Z</dcterms:created>
  <dcterms:modified xsi:type="dcterms:W3CDTF">2014-05-21T21:13:13Z</dcterms:modified>
</cp:coreProperties>
</file>