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00FF99"/>
    <a:srgbClr val="71FFC6"/>
    <a:srgbClr val="FFCCCC"/>
    <a:srgbClr val="FF8181"/>
    <a:srgbClr val="FFA7A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wallpaper_19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Скругленная прямоугольная выноска 8"/>
          <p:cNvSpPr/>
          <p:nvPr userDrawn="1"/>
        </p:nvSpPr>
        <p:spPr>
          <a:xfrm>
            <a:off x="1214414" y="3929066"/>
            <a:ext cx="4857784" cy="1857388"/>
          </a:xfrm>
          <a:prstGeom prst="wedgeRoundRectCallout">
            <a:avLst>
              <a:gd name="adj1" fmla="val 59428"/>
              <a:gd name="adj2" fmla="val 11902"/>
              <a:gd name="adj3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 userDrawn="1"/>
        </p:nvSpPr>
        <p:spPr>
          <a:xfrm>
            <a:off x="928662" y="857232"/>
            <a:ext cx="7215238" cy="2357454"/>
          </a:xfrm>
          <a:prstGeom prst="cloudCallout">
            <a:avLst>
              <a:gd name="adj1" fmla="val 28779"/>
              <a:gd name="adj2" fmla="val 67110"/>
            </a:avLst>
          </a:prstGeom>
          <a:solidFill>
            <a:srgbClr val="FFCCCC"/>
          </a:solidFill>
          <a:ln>
            <a:solidFill>
              <a:srgbClr val="FF7575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71438" y="71438"/>
            <a:ext cx="9001156" cy="6715148"/>
          </a:xfrm>
          <a:prstGeom prst="rect">
            <a:avLst/>
          </a:prstGeom>
          <a:noFill/>
          <a:ln w="57150"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6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428596" y="357166"/>
            <a:ext cx="8286808" cy="114300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D727-27CD-4E07-8BCC-54F7ACA67BF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 w="76200">
            <a:solidFill>
              <a:srgbClr val="FF818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Комнатные растения – наши друзья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Подготовила:</a:t>
            </a:r>
          </a:p>
          <a:p>
            <a:pPr algn="l"/>
            <a:r>
              <a:rPr lang="ru-RU" sz="2800" b="1" i="1" dirty="0" err="1" smtClean="0">
                <a:solidFill>
                  <a:srgbClr val="FF0000"/>
                </a:solidFill>
              </a:rPr>
              <a:t>Дмитренко</a:t>
            </a:r>
            <a:r>
              <a:rPr lang="ru-RU" sz="2800" b="1" i="1" dirty="0" smtClean="0">
                <a:solidFill>
                  <a:srgbClr val="FF0000"/>
                </a:solidFill>
              </a:rPr>
              <a:t> Н. Ю.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В нашей группе на окне,  во зеленой во стране,</a:t>
            </a: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b="1" dirty="0" smtClean="0">
                <a:solidFill>
                  <a:srgbClr val="00B050"/>
                </a:solidFill>
              </a:rPr>
              <a:t>В расписных горшочках подросли цветочки.</a:t>
            </a: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endParaRPr lang="ru-RU" sz="28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IMG_20150402_16151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00034" y="1857364"/>
            <a:ext cx="4533914" cy="3400436"/>
          </a:xfrm>
          <a:prstGeom prst="roundRect">
            <a:avLst/>
          </a:prstGeom>
        </p:spPr>
      </p:pic>
      <p:pic>
        <p:nvPicPr>
          <p:cNvPr id="5" name="Рисунок 4" descr="IMG_20150402_16160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214810" y="3071810"/>
            <a:ext cx="4375550" cy="3500462"/>
          </a:xfrm>
          <a:prstGeom prst="round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0150402_16152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4" y="500042"/>
            <a:ext cx="4953003" cy="3714752"/>
          </a:xfrm>
          <a:prstGeom prst="roundRect">
            <a:avLst/>
          </a:prstGeom>
        </p:spPr>
      </p:pic>
      <p:pic>
        <p:nvPicPr>
          <p:cNvPr id="3" name="Рисунок 2" descr="IMG_20150402_16154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929058" y="2714620"/>
            <a:ext cx="4568775" cy="3714776"/>
          </a:xfrm>
          <a:prstGeom prst="round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0150402_16112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571480"/>
            <a:ext cx="4667251" cy="3500438"/>
          </a:xfrm>
          <a:prstGeom prst="roundRect">
            <a:avLst/>
          </a:prstGeom>
        </p:spPr>
      </p:pic>
      <p:pic>
        <p:nvPicPr>
          <p:cNvPr id="3" name="Рисунок 2" descr="IMG_20150402_16113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29058" y="2643182"/>
            <a:ext cx="4667251" cy="3500438"/>
          </a:xfrm>
          <a:prstGeom prst="round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0150402_16122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034" y="357166"/>
            <a:ext cx="4770584" cy="4071942"/>
          </a:xfrm>
          <a:prstGeom prst="roundRect">
            <a:avLst/>
          </a:prstGeom>
        </p:spPr>
      </p:pic>
      <p:pic>
        <p:nvPicPr>
          <p:cNvPr id="3" name="Рисунок 2" descr="IMG_20150402_16134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3357562"/>
            <a:ext cx="3905245" cy="2928934"/>
          </a:xfrm>
          <a:prstGeom prst="round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0150402_1613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1071546"/>
            <a:ext cx="4667283" cy="3500462"/>
          </a:xfrm>
          <a:prstGeom prst="roundRect">
            <a:avLst/>
          </a:prstGeom>
        </p:spPr>
      </p:pic>
      <p:pic>
        <p:nvPicPr>
          <p:cNvPr id="3" name="Рисунок 2" descr="IMG_20150402_1613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29058" y="2857496"/>
            <a:ext cx="4667251" cy="3500438"/>
          </a:xfrm>
          <a:prstGeom prst="round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141203_094504.jpg"/>
          <p:cNvPicPr/>
          <p:nvPr/>
        </p:nvPicPr>
        <p:blipFill>
          <a:blip r:embed="rId2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928794" y="1785926"/>
            <a:ext cx="5429288" cy="4357718"/>
          </a:xfrm>
          <a:prstGeom prst="round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428604"/>
            <a:ext cx="8286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Мягкой тряпочкой листочки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протирал Сережка.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Пыль дышать мешает, поры закрывает.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Острой палочкой взрыхлю</a:t>
            </a: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b="1" dirty="0" smtClean="0">
                <a:solidFill>
                  <a:srgbClr val="00B050"/>
                </a:solidFill>
              </a:rPr>
              <a:t>Землю всю в горшочках.</a:t>
            </a: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endParaRPr lang="ru-RU" sz="28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20141205_160915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32" y="2000240"/>
            <a:ext cx="5319908" cy="4072117"/>
          </a:xfrm>
          <a:prstGeom prst="round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0141203_094614.jpg"/>
          <p:cNvPicPr>
            <a:picLocks noGrp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 rot="5400000">
            <a:off x="-107463" y="1750481"/>
            <a:ext cx="5214975" cy="3857105"/>
          </a:xfrm>
          <a:prstGeom prst="roundRect">
            <a:avLst/>
          </a:prstGeom>
        </p:spPr>
      </p:pic>
      <p:pic>
        <p:nvPicPr>
          <p:cNvPr id="5" name="Рисунок 4" descr="20141203_094348.jpg"/>
          <p:cNvPicPr/>
          <p:nvPr/>
        </p:nvPicPr>
        <p:blipFill>
          <a:blip r:embed="rId3" cstate="email"/>
          <a:stretch>
            <a:fillRect/>
          </a:stretch>
        </p:blipFill>
        <p:spPr>
          <a:xfrm rot="10800000">
            <a:off x="4643438" y="3500438"/>
            <a:ext cx="3987800" cy="2990850"/>
          </a:xfrm>
          <a:prstGeom prst="round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Комнатные растения – наши друзья</vt:lpstr>
      <vt:lpstr>В нашей группе на окне,  во зеленой во стране, В расписных горшочках подросли цветочки. </vt:lpstr>
      <vt:lpstr>Слайд 3</vt:lpstr>
      <vt:lpstr>Слайд 4</vt:lpstr>
      <vt:lpstr>Слайд 5</vt:lpstr>
      <vt:lpstr>Слайд 6</vt:lpstr>
      <vt:lpstr>Слайд 7</vt:lpstr>
      <vt:lpstr>Острой палочкой взрыхлю Землю всю в горшочках.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Corowina</dc:creator>
  <cp:lastModifiedBy>Аня</cp:lastModifiedBy>
  <cp:revision>7</cp:revision>
  <dcterms:created xsi:type="dcterms:W3CDTF">2013-02-09T17:45:17Z</dcterms:created>
  <dcterms:modified xsi:type="dcterms:W3CDTF">2015-04-09T08:10:08Z</dcterms:modified>
</cp:coreProperties>
</file>