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7" r:id="rId3"/>
    <p:sldId id="258" r:id="rId4"/>
    <p:sldId id="271" r:id="rId5"/>
    <p:sldId id="261" r:id="rId6"/>
    <p:sldId id="266" r:id="rId7"/>
    <p:sldId id="263" r:id="rId8"/>
    <p:sldId id="264" r:id="rId9"/>
    <p:sldId id="269" r:id="rId10"/>
    <p:sldId id="270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832B-09ED-4B76-AD63-3340CA5F2FE0}" type="datetimeFigureOut">
              <a:rPr lang="ru-RU" smtClean="0"/>
              <a:pPr/>
              <a:t>05.12.2010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58166F-60C7-48D1-B175-82BD900FC7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832B-09ED-4B76-AD63-3340CA5F2FE0}" type="datetimeFigureOut">
              <a:rPr lang="ru-RU" smtClean="0"/>
              <a:pPr/>
              <a:t>05.12.2010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166F-60C7-48D1-B175-82BD900FC7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832B-09ED-4B76-AD63-3340CA5F2FE0}" type="datetimeFigureOut">
              <a:rPr lang="ru-RU" smtClean="0"/>
              <a:pPr/>
              <a:t>05.12.2010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166F-60C7-48D1-B175-82BD900FC7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E2D832B-09ED-4B76-AD63-3340CA5F2FE0}" type="datetimeFigureOut">
              <a:rPr lang="ru-RU" smtClean="0"/>
              <a:pPr/>
              <a:t>05.12.2010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A58166F-60C7-48D1-B175-82BD900FC7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832B-09ED-4B76-AD63-3340CA5F2FE0}" type="datetimeFigureOut">
              <a:rPr lang="ru-RU" smtClean="0"/>
              <a:pPr/>
              <a:t>05.12.2010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166F-60C7-48D1-B175-82BD900FC7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832B-09ED-4B76-AD63-3340CA5F2FE0}" type="datetimeFigureOut">
              <a:rPr lang="ru-RU" smtClean="0"/>
              <a:pPr/>
              <a:t>05.12.2010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166F-60C7-48D1-B175-82BD900FC7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166F-60C7-48D1-B175-82BD900FC7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832B-09ED-4B76-AD63-3340CA5F2FE0}" type="datetimeFigureOut">
              <a:rPr lang="ru-RU" smtClean="0"/>
              <a:pPr/>
              <a:t>05.12.2010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832B-09ED-4B76-AD63-3340CA5F2FE0}" type="datetimeFigureOut">
              <a:rPr lang="ru-RU" smtClean="0"/>
              <a:pPr/>
              <a:t>05.12.2010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166F-60C7-48D1-B175-82BD900FC7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832B-09ED-4B76-AD63-3340CA5F2FE0}" type="datetimeFigureOut">
              <a:rPr lang="ru-RU" smtClean="0"/>
              <a:pPr/>
              <a:t>05.12.2010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166F-60C7-48D1-B175-82BD900FC7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E2D832B-09ED-4B76-AD63-3340CA5F2FE0}" type="datetimeFigureOut">
              <a:rPr lang="ru-RU" smtClean="0"/>
              <a:pPr/>
              <a:t>05.12.2010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58166F-60C7-48D1-B175-82BD900FC7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832B-09ED-4B76-AD63-3340CA5F2FE0}" type="datetimeFigureOut">
              <a:rPr lang="ru-RU" smtClean="0"/>
              <a:pPr/>
              <a:t>05.12.2010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58166F-60C7-48D1-B175-82BD900FC7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E2D832B-09ED-4B76-AD63-3340CA5F2FE0}" type="datetimeFigureOut">
              <a:rPr lang="ru-RU" smtClean="0"/>
              <a:pPr/>
              <a:t>05.12.2010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A58166F-60C7-48D1-B175-82BD900FC7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ru.wikipedia.org/w/index.php?title=%D0%A4%D0%B0%D0%B9%D0%BB:Annunciation_near_the_well.jpg&amp;filetimestamp=20091026125712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8%D0%B8%D1%81%D1%83%D1%81_%D0%A5%D1%80%D0%B8%D1%81%D1%82%D0%BE%D1%81" TargetMode="External"/><Relationship Id="rId7" Type="http://schemas.openxmlformats.org/officeDocument/2006/relationships/image" Target="../media/image10.jpeg"/><Relationship Id="rId2" Type="http://schemas.openxmlformats.org/officeDocument/2006/relationships/hyperlink" Target="http://ru.wikipedia.org/wiki/%D0%A4%D0%B0%D0%B9%D0%BB:Meister_der_Schule_von_Nowgorod_002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hyperlink" Target="http://ru.wikipedia.org/wiki/%D0%A0%D0%B0%D1%81%D0%BF%D1%8F%D1%82%D0%B8%D0%B5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ru.wikipedia.org/wiki/%D0%A4%D0%B0%D0%B9%D0%BB:Rogier_van_der_Weyden_010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hyperlink" Target="http://days.pravoslavie.ru/Images/ii3041&amp;1161.htm" TargetMode="Externa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0"/>
            <a:ext cx="8501122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Земная жизнь</a:t>
            </a:r>
          </a:p>
          <a:p>
            <a:pPr algn="ctr"/>
            <a:endParaRPr lang="ru-RU" sz="7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7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7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7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 О Г О Р О Д Ц Ы</a:t>
            </a:r>
            <a:endParaRPr lang="ru-RU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Рисунок 3" descr="Пресвятая Богородица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071546"/>
            <a:ext cx="3810026" cy="4572032"/>
          </a:xfrm>
          <a:prstGeom prst="rect">
            <a:avLst/>
          </a:prstGeom>
        </p:spPr>
      </p:pic>
      <p:sp>
        <p:nvSpPr>
          <p:cNvPr id="6" name="Прямоугольник с одним скругленным углом 5"/>
          <p:cNvSpPr/>
          <p:nvPr/>
        </p:nvSpPr>
        <p:spPr>
          <a:xfrm>
            <a:off x="4286248" y="1928802"/>
            <a:ext cx="4643470" cy="3000396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Автор:</a:t>
            </a:r>
          </a:p>
          <a:p>
            <a:pPr algn="ctr"/>
            <a:r>
              <a:rPr lang="ru-RU" sz="2400" b="1" dirty="0" smtClean="0"/>
              <a:t>у</a:t>
            </a:r>
            <a:r>
              <a:rPr lang="ru-RU" sz="2400" b="1" dirty="0" smtClean="0"/>
              <a:t>читель начальных классов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Р Е М И З О В А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Марина Георгиевна</a:t>
            </a:r>
          </a:p>
          <a:p>
            <a:pPr algn="ctr"/>
            <a:r>
              <a:rPr lang="ru-RU" b="1" dirty="0" smtClean="0"/>
              <a:t>МОУ СОШ № 28</a:t>
            </a:r>
          </a:p>
          <a:p>
            <a:pPr algn="ctr"/>
            <a:r>
              <a:rPr lang="ru-RU" b="1" dirty="0" err="1" smtClean="0"/>
              <a:t>с</a:t>
            </a:r>
            <a:r>
              <a:rPr lang="ru-RU" b="1" dirty="0" err="1" smtClean="0"/>
              <a:t>т.Чебургольская</a:t>
            </a:r>
            <a:endParaRPr lang="ru-RU" b="1" dirty="0" smtClean="0"/>
          </a:p>
          <a:p>
            <a:pPr algn="ctr"/>
            <a:r>
              <a:rPr lang="ru-RU" b="1" dirty="0" smtClean="0"/>
              <a:t>Красноармейского района</a:t>
            </a:r>
          </a:p>
          <a:p>
            <a:pPr algn="ctr"/>
            <a:r>
              <a:rPr lang="ru-RU" b="1" dirty="0" smtClean="0"/>
              <a:t>Краснодарского края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" descr="C:\Documents and Settings\Admin\Мои документы\Мои рисунки\Пресвятая Богородиц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6600" y="381000"/>
            <a:ext cx="51308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rusich1.ru/_ph/5/151385591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28604"/>
            <a:ext cx="721523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rusich1.ru/_ph/5/151385591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143380"/>
            <a:ext cx="864399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вятые Иоан и Анна- встреча в храме после сообщения Ангел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290"/>
            <a:ext cx="5171688" cy="628654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429256" y="1785926"/>
            <a:ext cx="35719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Святые </a:t>
            </a:r>
          </a:p>
          <a:p>
            <a:r>
              <a:rPr lang="ru-RU" sz="4000" b="1" dirty="0" err="1" smtClean="0">
                <a:solidFill>
                  <a:srgbClr val="FFFF00"/>
                </a:solidFill>
              </a:rPr>
              <a:t>Иоан</a:t>
            </a:r>
            <a:r>
              <a:rPr lang="ru-RU" sz="4000" b="1" dirty="0" smtClean="0">
                <a:solidFill>
                  <a:srgbClr val="FFFF00"/>
                </a:solidFill>
              </a:rPr>
              <a:t> и Анна- </a:t>
            </a:r>
          </a:p>
          <a:p>
            <a:r>
              <a:rPr lang="ru-RU" sz="4000" b="1" dirty="0" smtClean="0">
                <a:solidFill>
                  <a:srgbClr val="FFFF00"/>
                </a:solidFill>
              </a:rPr>
              <a:t>встреча в храме после сообщения Ангела</a:t>
            </a:r>
            <a:endParaRPr lang="ru-RU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 (467x589, 156Kb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5000661" cy="63070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286380" y="2967335"/>
            <a:ext cx="364333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/>
                <a:solidFill>
                  <a:schemeClr val="accent3"/>
                </a:solidFill>
                <a:effectLst/>
              </a:rPr>
              <a:t>Рождество</a:t>
            </a:r>
          </a:p>
          <a:p>
            <a:pPr algn="ctr"/>
            <a:r>
              <a:rPr lang="ru-RU" sz="4400" b="1" dirty="0" smtClean="0">
                <a:ln/>
                <a:solidFill>
                  <a:schemeClr val="accent3"/>
                </a:solidFill>
              </a:rPr>
              <a:t>Богородицы</a:t>
            </a:r>
            <a:endParaRPr lang="ru-RU" sz="4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Documents and Settings\Admin\Мои документы\Мои рисунки\Введене Марии во храм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28604"/>
            <a:ext cx="7529736" cy="514353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5572140"/>
            <a:ext cx="86439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Введение Марии во храм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upload.wikimedia.org/wikipedia/commons/thumb/e/ed/Annunciation_near_the_well.jpg/200px-Annunciation_near_the_well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85728"/>
            <a:ext cx="3859294" cy="609768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572000" y="1500174"/>
            <a:ext cx="428628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a_AlgeriusBlw" pitchFamily="82" charset="-52"/>
              </a:rPr>
              <a:t>Дева Мария </a:t>
            </a:r>
          </a:p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a_AlgeriusBlw" pitchFamily="82" charset="-52"/>
              </a:rPr>
              <a:t>у колодца, </a:t>
            </a:r>
          </a:p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a_AlgeriusBlw" pitchFamily="82" charset="-52"/>
              </a:rPr>
              <a:t>когда ей Ангел</a:t>
            </a:r>
          </a:p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a_AlgeriusBlw" pitchFamily="82" charset="-52"/>
              </a:rPr>
              <a:t> принёс весть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  <a:latin typeface="a_AlgeriusBlw" pitchFamily="82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465138" cy="0"/>
          </a:xfrm>
          <a:prstGeom prst="rect">
            <a:avLst/>
          </a:prstGeom>
          <a:solidFill>
            <a:srgbClr val="F3F3F3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rgbClr val="CD0A0A"/>
                </a:solidFill>
                <a:effectLst/>
                <a:latin typeface="Arial" pitchFamily="34" charset="0"/>
                <a:hlinkClick r:id="rId2" tooltip="Увеличить"/>
              </a:rPr>
              <a:t> 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645AD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645AD"/>
                </a:solidFill>
                <a:effectLst/>
                <a:latin typeface="Arial" pitchFamily="34" charset="0"/>
              </a:rPr>
              <a:t>«</a:t>
            </a:r>
            <a:r>
              <a:rPr kumimoji="0" lang="ru-RU" sz="600" b="0" i="1" u="none" strike="noStrike" cap="none" normalizeH="0" baseline="0" dirty="0" smtClean="0">
                <a:ln>
                  <a:noFill/>
                </a:ln>
                <a:solidFill>
                  <a:srgbClr val="0645AD"/>
                </a:solidFill>
                <a:effectLst/>
                <a:latin typeface="Arial" pitchFamily="34" charset="0"/>
              </a:rPr>
              <a:t>Распятие с предстоящими</a:t>
            </a: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rgbClr val="0645AD"/>
                </a:solidFill>
                <a:effectLst/>
                <a:latin typeface="Arial" pitchFamily="34" charset="0"/>
              </a:rPr>
              <a:t>»</a:t>
            </a:r>
            <a:b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rgbClr val="0645AD"/>
                </a:solidFill>
                <a:effectLst/>
                <a:latin typeface="Arial" pitchFamily="34" charset="0"/>
              </a:rPr>
            </a:b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rgbClr val="0645AD"/>
                </a:solidFill>
                <a:effectLst/>
                <a:latin typeface="Arial" pitchFamily="34" charset="0"/>
              </a:rPr>
              <a:t>(икона новгородской школы)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Распятие Христово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rgbClr val="CD0A0A"/>
                </a:solidFill>
                <a:effectLst/>
                <a:latin typeface="Arial" pitchFamily="34" charset="0"/>
              </a:rPr>
              <a:t> — казнь 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rgbClr val="CD0A0A"/>
                </a:solidFill>
                <a:effectLst/>
                <a:latin typeface="Arial" pitchFamily="34" charset="0"/>
                <a:hlinkClick r:id="rId3" tooltip="Иисус Христос"/>
              </a:rPr>
              <a:t>Иисуса Христа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rgbClr val="CD0A0A"/>
                </a:solidFill>
                <a:effectLst/>
                <a:latin typeface="Arial" pitchFamily="34" charset="0"/>
              </a:rPr>
              <a:t> через 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rgbClr val="CD0A0A"/>
                </a:solidFill>
                <a:effectLst/>
                <a:latin typeface="Arial" pitchFamily="34" charset="0"/>
                <a:hlinkClick r:id="rId4" tooltip="Распятие"/>
              </a:rPr>
              <a:t>распятие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, эпизод, </a:t>
            </a:r>
            <a:endParaRPr kumimoji="0" lang="ru-RU" sz="600" b="0" i="1" u="none" strike="noStrike" cap="none" normalizeH="0" baseline="0" dirty="0" smtClean="0">
              <a:ln>
                <a:noFill/>
              </a:ln>
              <a:solidFill>
                <a:srgbClr val="CD0A0A"/>
              </a:solidFill>
              <a:effectLst/>
              <a:latin typeface="Arial" pitchFamily="34" charset="0"/>
            </a:endParaRPr>
          </a:p>
        </p:txBody>
      </p:sp>
      <p:pic>
        <p:nvPicPr>
          <p:cNvPr id="2050" name="Picture 2" descr="http://bits.wikimedia.org/skins-1.5/common/images/magnify-clip.png">
            <a:hlinkClick r:id="rId2" tooltip="Увеличить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13825" y="-298450"/>
            <a:ext cx="142875" cy="104775"/>
          </a:xfrm>
          <a:prstGeom prst="rect">
            <a:avLst/>
          </a:prstGeom>
          <a:noFill/>
        </p:spPr>
      </p:pic>
      <p:pic>
        <p:nvPicPr>
          <p:cNvPr id="4" name="Picture 2" descr="Рождество Христово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2428868"/>
            <a:ext cx="3864761" cy="2576507"/>
          </a:xfrm>
          <a:prstGeom prst="rect">
            <a:avLst/>
          </a:prstGeom>
          <a:noFill/>
        </p:spPr>
      </p:pic>
      <p:pic>
        <p:nvPicPr>
          <p:cNvPr id="5" name="Picture 4" descr="Рождество Христово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14810" y="466132"/>
            <a:ext cx="4714876" cy="615291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85720" y="1071546"/>
            <a:ext cx="3857653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Рождество</a:t>
            </a:r>
          </a:p>
          <a:p>
            <a:pPr algn="ctr"/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4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4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4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Христово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taina.aib.ru/images/historical-events/rozhdestvo-hristovo-poklonenie%20pastuho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3192" y="238399"/>
            <a:ext cx="3871618" cy="643656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071934" y="1571612"/>
            <a:ext cx="485778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Рождество Христово</a:t>
            </a:r>
          </a:p>
          <a:p>
            <a:pPr algn="ctr"/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(Поклонение пастухов)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upload.wikimedia.org/wikipedia/commons/thumb/a/a0/Rogier_van_der_Weyden_010.jpg/200px-Rogier_van_der_Weyden_01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85728"/>
            <a:ext cx="2871700" cy="5786478"/>
          </a:xfrm>
          <a:prstGeom prst="rect">
            <a:avLst/>
          </a:prstGeom>
          <a:noFill/>
        </p:spPr>
      </p:pic>
      <p:pic>
        <p:nvPicPr>
          <p:cNvPr id="4099" name="Picture 3" descr="http://bits.wikimedia.org/skins-1.5/common/images/magnify-clip.png">
            <a:hlinkClick r:id="rId2" tooltip="Увеличить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916988" y="1668463"/>
            <a:ext cx="142875" cy="104775"/>
          </a:xfrm>
          <a:prstGeom prst="rect">
            <a:avLst/>
          </a:prstGeom>
          <a:noFill/>
        </p:spPr>
      </p:pic>
      <p:pic>
        <p:nvPicPr>
          <p:cNvPr id="7" name="Picture 2" descr="Сретение Господне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29058" y="285728"/>
            <a:ext cx="4698730" cy="579146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42844" y="5857892"/>
            <a:ext cx="900115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err="1" smtClean="0">
                <a:ln/>
                <a:solidFill>
                  <a:schemeClr val="accent3"/>
                </a:solidFill>
                <a:effectLst/>
              </a:rPr>
              <a:t>СретениеГосподне</a:t>
            </a:r>
            <a:endParaRPr lang="ru-RU" sz="80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858412" y="5214950"/>
          <a:ext cx="101600" cy="1447800"/>
        </p:xfrm>
        <a:graphic>
          <a:graphicData uri="http://schemas.openxmlformats.org/drawingml/2006/table">
            <a:tbl>
              <a:tblPr/>
              <a:tblGrid>
                <a:gridCol w="101600"/>
              </a:tblGrid>
              <a:tr h="9474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474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10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4749">
                <a:tc>
                  <a:txBody>
                    <a:bodyPr/>
                    <a:lstStyle/>
                    <a:p>
                      <a:pPr algn="l"/>
                      <a:endParaRPr lang="ru-RU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4749">
                <a:tc>
                  <a:txBody>
                    <a:bodyPr/>
                    <a:lstStyle/>
                    <a:p>
                      <a:pPr algn="l"/>
                      <a:endParaRPr lang="ru-RU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26625" name="Picture 1" descr="Успение Пресвятой Богородиц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2214" y="428605"/>
            <a:ext cx="7504562" cy="550072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282" y="5929331"/>
            <a:ext cx="878687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Arial"/>
              </a:rPr>
              <a:t>Успение Пресвятой Богородицы</a:t>
            </a:r>
            <a:endParaRPr lang="ru-RU" sz="44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494</TotalTime>
  <Words>81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50</cp:revision>
  <dcterms:created xsi:type="dcterms:W3CDTF">2010-11-21T10:11:38Z</dcterms:created>
  <dcterms:modified xsi:type="dcterms:W3CDTF">2010-12-04T21:22:22Z</dcterms:modified>
</cp:coreProperties>
</file>