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4" r:id="rId8"/>
    <p:sldId id="263" r:id="rId9"/>
    <p:sldId id="265" r:id="rId10"/>
    <p:sldId id="269" r:id="rId11"/>
    <p:sldId id="268" r:id="rId12"/>
    <p:sldId id="267" r:id="rId13"/>
    <p:sldId id="266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AA7BB-2EB7-4162-9AE1-1E852FAC7427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9D207-7ED7-43B2-9479-2AC8F0B3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3" y="2357430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solidFill>
                  <a:schemeClr val="accent4">
                    <a:lumMod val="75000"/>
                  </a:schemeClr>
                </a:solidFill>
              </a:rPr>
              <a:t>ЧТО МЫ ЗНАЕМ О ПТИЦАХ?</a:t>
            </a:r>
            <a:endParaRPr lang="ru-RU" sz="5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4929198"/>
            <a:ext cx="3891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Презентацию выполнила</a:t>
            </a:r>
          </a:p>
          <a:p>
            <a:r>
              <a:rPr lang="ru-RU" sz="2000" b="1" dirty="0"/>
              <a:t>у</a:t>
            </a:r>
            <a:r>
              <a:rPr lang="ru-RU" sz="2000" b="1" dirty="0" smtClean="0"/>
              <a:t>читель начальной школы</a:t>
            </a:r>
          </a:p>
          <a:p>
            <a:r>
              <a:rPr lang="ru-RU" sz="2000" b="1" dirty="0" err="1" smtClean="0"/>
              <a:t>Чикилева</a:t>
            </a:r>
            <a:r>
              <a:rPr lang="ru-RU" sz="2000" b="1" dirty="0" smtClean="0"/>
              <a:t> Ирина Алексеевна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785794"/>
            <a:ext cx="87868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Как </a:t>
            </a:r>
            <a:r>
              <a:rPr lang="ru-RU" sz="4000" b="1" dirty="0" smtClean="0"/>
              <a:t>зовут </a:t>
            </a:r>
            <a:r>
              <a:rPr lang="ru-RU" sz="4000" b="1" dirty="0"/>
              <a:t>птицу, которая питается </a:t>
            </a:r>
            <a:r>
              <a:rPr lang="ru-RU" sz="4000" b="1" dirty="0" smtClean="0"/>
              <a:t>      змеями</a:t>
            </a:r>
            <a:r>
              <a:rPr lang="ru-RU" sz="4000" b="1" dirty="0"/>
              <a:t>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6143644"/>
            <a:ext cx="169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err="1"/>
              <a:t>Змееед</a:t>
            </a:r>
            <a:endParaRPr lang="ru-RU" sz="3600" b="1" u="sng" dirty="0"/>
          </a:p>
        </p:txBody>
      </p:sp>
      <p:pic>
        <p:nvPicPr>
          <p:cNvPr id="10242" name="Picture 2" descr="C:\Documents and Settings\Admin\Рабочий стол\1\змееед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928802"/>
            <a:ext cx="4572032" cy="4746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928670"/>
            <a:ext cx="81015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Какие птицы не высиживают яиц?</a:t>
            </a:r>
            <a:r>
              <a:rPr lang="ru-RU" dirty="0" smtClean="0"/>
              <a:t> </a:t>
            </a:r>
            <a:endParaRPr lang="ru-RU" sz="4000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6072206"/>
            <a:ext cx="193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Кукушка</a:t>
            </a:r>
            <a:endParaRPr lang="ru-RU" sz="3600" b="1" u="sng" dirty="0"/>
          </a:p>
        </p:txBody>
      </p:sp>
      <p:pic>
        <p:nvPicPr>
          <p:cNvPr id="11266" name="Picture 2" descr="C:\Documents and Settings\Admin\Рабочий стол\1\куку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07167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571480"/>
            <a:ext cx="7207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000" b="1" dirty="0"/>
              <a:t>О какой птице люди говорят</a:t>
            </a:r>
            <a:r>
              <a:rPr lang="ru-RU" sz="4000" b="1" dirty="0" smtClean="0"/>
              <a:t>:</a:t>
            </a:r>
          </a:p>
          <a:p>
            <a:r>
              <a:rPr lang="ru-RU" sz="4000" b="1" dirty="0" smtClean="0"/>
              <a:t> </a:t>
            </a:r>
            <a:r>
              <a:rPr lang="ru-RU" sz="4000" b="1" dirty="0"/>
              <a:t>красота ангела, голос дьявола</a:t>
            </a:r>
            <a:r>
              <a:rPr lang="ru-RU" sz="4000" b="1" dirty="0" smtClean="0"/>
              <a:t>,</a:t>
            </a:r>
          </a:p>
          <a:p>
            <a:r>
              <a:rPr lang="ru-RU" sz="4000" b="1" dirty="0" smtClean="0"/>
              <a:t> </a:t>
            </a:r>
            <a:r>
              <a:rPr lang="ru-RU" sz="4000" b="1" dirty="0"/>
              <a:t>поступь злодея?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6000768"/>
            <a:ext cx="167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/>
              <a:t>Павлин</a:t>
            </a:r>
          </a:p>
        </p:txBody>
      </p:sp>
      <p:pic>
        <p:nvPicPr>
          <p:cNvPr id="12290" name="Picture 2" descr="C:\Documents and Settings\Admin\Рабочий стол\1\павл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390775"/>
            <a:ext cx="6376985" cy="446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285728"/>
            <a:ext cx="67151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Назовите пять певчих </a:t>
            </a:r>
            <a:r>
              <a:rPr lang="ru-RU" sz="4000" b="1" dirty="0" smtClean="0"/>
              <a:t>птиц.</a:t>
            </a:r>
            <a:endParaRPr lang="ru-RU" sz="4000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78619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соловей</a:t>
            </a:r>
            <a:endParaRPr lang="ru-RU" sz="3600" b="1" u="sng" dirty="0"/>
          </a:p>
        </p:txBody>
      </p:sp>
      <p:pic>
        <p:nvPicPr>
          <p:cNvPr id="13314" name="Picture 2" descr="C:\Documents and Settings\Admin\Рабочий стол\1\соловей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2928926" cy="2972860"/>
          </a:xfrm>
          <a:prstGeom prst="rect">
            <a:avLst/>
          </a:prstGeom>
          <a:noFill/>
        </p:spPr>
      </p:pic>
      <p:pic>
        <p:nvPicPr>
          <p:cNvPr id="13315" name="Picture 3" descr="C:\Documents and Settings\Admin\Рабочий стол\1\жаворон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928670"/>
            <a:ext cx="3033713" cy="2933714"/>
          </a:xfrm>
          <a:prstGeom prst="rect">
            <a:avLst/>
          </a:prstGeom>
          <a:noFill/>
        </p:spPr>
      </p:pic>
      <p:pic>
        <p:nvPicPr>
          <p:cNvPr id="13316" name="Picture 4" descr="C:\Documents and Settings\Admin\Рабочий стол\1\дрозд2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2355" y="928670"/>
            <a:ext cx="3261645" cy="2928958"/>
          </a:xfrm>
          <a:prstGeom prst="rect">
            <a:avLst/>
          </a:prstGeom>
          <a:noFill/>
        </p:spPr>
      </p:pic>
      <p:pic>
        <p:nvPicPr>
          <p:cNvPr id="13317" name="Picture 5" descr="C:\Documents and Settings\Admin\Рабочий стол\1\синиц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857628"/>
            <a:ext cx="3143272" cy="2776567"/>
          </a:xfrm>
          <a:prstGeom prst="rect">
            <a:avLst/>
          </a:prstGeom>
          <a:noFill/>
        </p:spPr>
      </p:pic>
      <p:pic>
        <p:nvPicPr>
          <p:cNvPr id="13318" name="Picture 6" descr="C:\Documents and Settings\Admin\Рабочий стол\1\зябли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868347"/>
            <a:ext cx="3143240" cy="27753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428625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жаворонок</a:t>
            </a:r>
            <a:endParaRPr lang="ru-RU" sz="36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4786322"/>
            <a:ext cx="141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дрозд</a:t>
            </a:r>
            <a:endParaRPr lang="ru-RU" sz="36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5286388"/>
            <a:ext cx="170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синица</a:t>
            </a:r>
            <a:endParaRPr lang="ru-RU" sz="36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5857892"/>
            <a:ext cx="171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зяблик</a:t>
            </a:r>
            <a:endParaRPr lang="ru-RU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2500306"/>
            <a:ext cx="8790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chemeClr val="accent3">
                    <a:lumMod val="50000"/>
                  </a:schemeClr>
                </a:solidFill>
              </a:rPr>
              <a:t>Благодарю за внимание!</a:t>
            </a:r>
            <a:endParaRPr lang="ru-RU" sz="60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1" y="785794"/>
            <a:ext cx="8501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4000" b="1" dirty="0"/>
              <a:t>У каких птиц крылья </a:t>
            </a:r>
            <a:r>
              <a:rPr lang="ru-RU" sz="4000" b="1" dirty="0" smtClean="0"/>
              <a:t>покрыты</a:t>
            </a:r>
          </a:p>
          <a:p>
            <a:r>
              <a:rPr lang="ru-RU" sz="4000" b="1" dirty="0" smtClean="0"/>
              <a:t> </a:t>
            </a:r>
            <a:r>
              <a:rPr lang="ru-RU" sz="4000" b="1" dirty="0"/>
              <a:t>не перьями, а чешуей?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482364"/>
            <a:ext cx="5832966" cy="437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578645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/>
              <a:t>У пингвина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3" y="571480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4000" b="1" dirty="0"/>
              <a:t>Какая птица в течение года </a:t>
            </a:r>
            <a:r>
              <a:rPr lang="ru-RU" sz="4000" b="1" dirty="0" smtClean="0"/>
              <a:t>имеет</a:t>
            </a:r>
          </a:p>
          <a:p>
            <a:r>
              <a:rPr lang="ru-RU" sz="4000" b="1" dirty="0" smtClean="0"/>
              <a:t> </a:t>
            </a:r>
            <a:r>
              <a:rPr lang="ru-RU" sz="4000" b="1" dirty="0"/>
              <a:t>три разных окраски?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621508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/>
              <a:t>Белая куропатка</a:t>
            </a:r>
          </a:p>
        </p:txBody>
      </p:sp>
      <p:pic>
        <p:nvPicPr>
          <p:cNvPr id="3074" name="Picture 2" descr="C:\Documents and Settings\Admin\Рабочий стол\1\белая куропат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3810027" cy="285752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1\белая куроп2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990972"/>
            <a:ext cx="3795714" cy="2867028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1\белая куропатка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0574" y="1214422"/>
            <a:ext cx="3613426" cy="3648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1000108"/>
            <a:ext cx="92127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У какой птицы самый длинный язык?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6072206"/>
            <a:ext cx="351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/>
              <a:t>У дятла — 15 см</a:t>
            </a:r>
            <a:r>
              <a:rPr lang="ru-RU" sz="3600" b="1" u="sng" dirty="0" smtClean="0"/>
              <a:t>.</a:t>
            </a:r>
            <a:endParaRPr lang="ru-RU" sz="3600" b="1" u="sng" dirty="0"/>
          </a:p>
        </p:txBody>
      </p:sp>
      <p:pic>
        <p:nvPicPr>
          <p:cNvPr id="4098" name="Picture 2" descr="C:\Documents and Settings\Admin\Рабочий стол\1\дяте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749118"/>
            <a:ext cx="5389569" cy="5108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1000108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4000" b="1" dirty="0"/>
              <a:t>Какая птица может летать хвостом вперед?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6072206"/>
            <a:ext cx="192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/>
              <a:t>Колибри</a:t>
            </a:r>
          </a:p>
        </p:txBody>
      </p:sp>
      <p:pic>
        <p:nvPicPr>
          <p:cNvPr id="5122" name="Picture 2" descr="C:\Documents and Settings\Admin\Рабочий стол\1\колибри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71678"/>
            <a:ext cx="6134100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3" y="1000108"/>
            <a:ext cx="8572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4000" b="1" dirty="0"/>
              <a:t>Когда температура тела воробья </a:t>
            </a:r>
            <a:endParaRPr lang="ru-RU" sz="4000" b="1" dirty="0" smtClean="0"/>
          </a:p>
          <a:p>
            <a:r>
              <a:rPr lang="ru-RU" sz="4000" b="1" dirty="0" smtClean="0"/>
              <a:t>ниже </a:t>
            </a:r>
            <a:r>
              <a:rPr lang="ru-RU" sz="4000" b="1" dirty="0"/>
              <a:t>— зимой или летом?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600076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/>
              <a:t>Одинакова</a:t>
            </a:r>
          </a:p>
        </p:txBody>
      </p:sp>
      <p:pic>
        <p:nvPicPr>
          <p:cNvPr id="6146" name="Picture 2" descr="C:\Documents and Settings\Admin\Рабочий стол\1\вороб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399" y="2400300"/>
            <a:ext cx="5943601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785794"/>
            <a:ext cx="87868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. </a:t>
            </a:r>
            <a:r>
              <a:rPr lang="ru-RU" sz="4000" b="1" dirty="0" smtClean="0"/>
              <a:t>Какая птица</a:t>
            </a:r>
            <a:r>
              <a:rPr lang="ru-RU" sz="4000" b="1" dirty="0"/>
              <a:t>, </a:t>
            </a:r>
            <a:r>
              <a:rPr lang="ru-RU" sz="4000" b="1" dirty="0" smtClean="0"/>
              <a:t>истребляет </a:t>
            </a:r>
            <a:r>
              <a:rPr lang="ru-RU" sz="4000" b="1" dirty="0"/>
              <a:t>грызунов?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143644"/>
            <a:ext cx="113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/>
              <a:t>Сова</a:t>
            </a:r>
          </a:p>
        </p:txBody>
      </p:sp>
      <p:pic>
        <p:nvPicPr>
          <p:cNvPr id="7170" name="Picture 2" descr="C:\Documents and Settings\Admin\Рабочий стол\1\сов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3" y="1866457"/>
            <a:ext cx="6429388" cy="4991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857232"/>
            <a:ext cx="8858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4000" b="1" dirty="0"/>
              <a:t>Птица с абсолютно черным оперением?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6143644"/>
            <a:ext cx="149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/>
              <a:t>Ворон</a:t>
            </a:r>
            <a:r>
              <a:rPr lang="ru-RU" dirty="0"/>
              <a:t>.</a:t>
            </a:r>
          </a:p>
        </p:txBody>
      </p:sp>
      <p:pic>
        <p:nvPicPr>
          <p:cNvPr id="8194" name="Picture 2" descr="C:\Documents and Settings\Admin\Рабочий стол\1\вор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857364"/>
            <a:ext cx="5643602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785794"/>
            <a:ext cx="70239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4000" b="1" dirty="0"/>
              <a:t>Какая птица не умеет летать?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607220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/>
              <a:t>Страус</a:t>
            </a:r>
          </a:p>
        </p:txBody>
      </p:sp>
      <p:pic>
        <p:nvPicPr>
          <p:cNvPr id="9218" name="Picture 2" descr="C:\Documents and Settings\Admin\Рабочий стол\1\стра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928802"/>
            <a:ext cx="5572132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151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2012-07-27T22:35:01Z</dcterms:created>
  <dcterms:modified xsi:type="dcterms:W3CDTF">2012-07-28T00:07:05Z</dcterms:modified>
</cp:coreProperties>
</file>